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79" r:id="rId3"/>
    <p:sldId id="273" r:id="rId4"/>
    <p:sldId id="274" r:id="rId5"/>
    <p:sldId id="28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F9CC8B"/>
    <a:srgbClr val="F7B657"/>
    <a:srgbClr val="99CCFF"/>
    <a:srgbClr val="FFFF99"/>
    <a:srgbClr val="CC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 autoAdjust="0"/>
    <p:restoredTop sz="93680" autoAdjust="0"/>
  </p:normalViewPr>
  <p:slideViewPr>
    <p:cSldViewPr>
      <p:cViewPr varScale="1">
        <p:scale>
          <a:sx n="70" d="100"/>
          <a:sy n="70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AD7FD48-581C-4AEB-873B-F27109C7C48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35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68EC06-A21E-407A-9158-24C959FA868A}" type="slidenum">
              <a:rPr lang="ru-RU" altLang="uk-UA" sz="1200" b="0" smtClean="0"/>
              <a:pPr eaLnBrk="1" hangingPunct="1"/>
              <a:t>1</a:t>
            </a:fld>
            <a:endParaRPr lang="ru-RU" altLang="uk-UA" sz="1200" b="0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207D-4522-475D-8B9B-B8B3AA6AB52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72772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C81E6-B4C6-49A4-92F3-7DD5DEF30D7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54212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0173-7349-4265-A228-8718FDC51E6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260712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880D9-7A2D-49E2-83ED-C30708233D1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14690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AA20-515E-44A6-815A-67F8F09EBA9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12947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8F82-0635-48E2-A23A-25FCACA0128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839945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227C-1BA2-4155-84E8-08287F484BE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605439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BEC7-25C5-4428-9172-254D9CC37D6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632013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3AFC-72BD-4197-8D64-9651A6A6A6A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8827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2B3A-959F-4D05-A505-8F19B45E110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56919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8C21-1171-4191-88DB-19AD9D9CA3D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5774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5F8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BEEB309-1F36-4C24-A528-114CFE5EF63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4282" y="2428868"/>
            <a:ext cx="8667750" cy="17173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Урок 2</a:t>
            </a:r>
            <a:r>
              <a:rPr lang="en-US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3</a:t>
            </a:r>
            <a:r>
              <a:rPr lang="ru-RU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Технология подготовки электронных  писем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4282" y="857232"/>
            <a:ext cx="8667750" cy="100354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sz="2800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«Основы информационной культуры школьника»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667750" cy="4670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sz="2400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Н.И. Гендина, Е.В. Косолапова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Электрон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71563"/>
            <a:ext cx="8177213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07950" y="6000750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uk-UA" sz="2000">
                <a:solidFill>
                  <a:srgbClr val="002060"/>
                </a:solidFill>
              </a:rPr>
              <a:t>– это система, позволяющая обмениваться сообщениями по компьютерной сети.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00034" y="71414"/>
            <a:ext cx="8091488" cy="5920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Электронная почта </a:t>
            </a:r>
            <a:r>
              <a:rPr lang="en-US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(e-mail)</a:t>
            </a:r>
            <a:endParaRPr lang="ru-RU" kern="1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ordArt 5"/>
          <p:cNvSpPr>
            <a:spLocks noChangeArrowheads="1" noChangeShapeType="1" noTextEdit="1"/>
          </p:cNvSpPr>
          <p:nvPr/>
        </p:nvSpPr>
        <p:spPr bwMode="auto">
          <a:xfrm>
            <a:off x="571472" y="38716"/>
            <a:ext cx="8091488" cy="117570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Сходства традиционного и электронного письма</a:t>
            </a:r>
          </a:p>
        </p:txBody>
      </p:sp>
      <p:pic>
        <p:nvPicPr>
          <p:cNvPr id="96263" name="Picture 7" descr="Электрон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76152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Письмо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4325937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 descr="письмо-конве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92150"/>
            <a:ext cx="5638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68313" y="1125538"/>
            <a:ext cx="2159000" cy="3143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400">
                <a:solidFill>
                  <a:srgbClr val="002060"/>
                </a:solidFill>
              </a:rPr>
              <a:t>Адрес отправителя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2625725" y="1395413"/>
            <a:ext cx="650875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3276600" y="14843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95288" y="3068638"/>
            <a:ext cx="273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V="1">
            <a:off x="395288" y="1435100"/>
            <a:ext cx="498475" cy="163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971550" y="1828800"/>
            <a:ext cx="1871663" cy="3143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400">
                <a:solidFill>
                  <a:srgbClr val="002060"/>
                </a:solidFill>
              </a:rPr>
              <a:t>Адрес получателя</a:t>
            </a: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5508625" y="2492375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flipH="1" flipV="1">
            <a:off x="2836863" y="2095500"/>
            <a:ext cx="2671762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676275" y="3379788"/>
            <a:ext cx="2303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 flipH="1">
            <a:off x="677863" y="2139950"/>
            <a:ext cx="615950" cy="1243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>
            <a:off x="8820150" y="1700213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0" name="Line 24"/>
          <p:cNvSpPr>
            <a:spLocks noChangeShapeType="1"/>
          </p:cNvSpPr>
          <p:nvPr/>
        </p:nvSpPr>
        <p:spPr bwMode="auto">
          <a:xfrm flipH="1">
            <a:off x="8388350" y="40767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H="1">
            <a:off x="8388350" y="170021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7740650" y="4365625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7308850" y="436562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 flipH="1">
            <a:off x="7235825" y="616585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7956550" y="5013325"/>
            <a:ext cx="936625" cy="527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400">
                <a:solidFill>
                  <a:srgbClr val="002060"/>
                </a:solidFill>
              </a:rPr>
              <a:t>Текст письма</a:t>
            </a:r>
          </a:p>
        </p:txBody>
      </p:sp>
      <p:sp>
        <p:nvSpPr>
          <p:cNvPr id="96286" name="Line 30"/>
          <p:cNvSpPr>
            <a:spLocks noChangeShapeType="1"/>
          </p:cNvSpPr>
          <p:nvPr/>
        </p:nvSpPr>
        <p:spPr bwMode="auto">
          <a:xfrm flipH="1">
            <a:off x="7740650" y="5300663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>
            <a:off x="8820150" y="285273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8" name="Line 32"/>
          <p:cNvSpPr>
            <a:spLocks noChangeShapeType="1"/>
          </p:cNvSpPr>
          <p:nvPr/>
        </p:nvSpPr>
        <p:spPr bwMode="auto">
          <a:xfrm>
            <a:off x="9036050" y="2852738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289" name="Line 33"/>
          <p:cNvSpPr>
            <a:spLocks noChangeShapeType="1"/>
          </p:cNvSpPr>
          <p:nvPr/>
        </p:nvSpPr>
        <p:spPr bwMode="auto">
          <a:xfrm flipH="1">
            <a:off x="8893175" y="5229225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1120775" y="3313113"/>
            <a:ext cx="1008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771650" y="2708275"/>
            <a:ext cx="5608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5400">
                <a:latin typeface="Arial Narrow" pitchFamily="34" charset="0"/>
              </a:rPr>
              <a:t>ded-moroz@mail.ru</a:t>
            </a:r>
            <a:endParaRPr lang="ru-RU" altLang="uk-UA" sz="5400">
              <a:latin typeface="Arial Narrow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835150" y="3573463"/>
            <a:ext cx="5473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4716463" y="2781300"/>
            <a:ext cx="576262" cy="86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H="1" flipV="1">
            <a:off x="4643438" y="2205038"/>
            <a:ext cx="360362" cy="5762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125663" y="1844675"/>
            <a:ext cx="395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800">
                <a:solidFill>
                  <a:srgbClr val="002060"/>
                </a:solidFill>
              </a:rPr>
              <a:t>Символ-разделитель «собачка»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1908175" y="3500438"/>
            <a:ext cx="28082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H="1">
            <a:off x="3059113" y="3500438"/>
            <a:ext cx="215900" cy="4333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908175" y="3860800"/>
            <a:ext cx="2449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800">
                <a:solidFill>
                  <a:srgbClr val="002060"/>
                </a:solidFill>
              </a:rPr>
              <a:t>Имя пользователя</a:t>
            </a:r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5292725" y="3500438"/>
            <a:ext cx="18002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6084888" y="3500438"/>
            <a:ext cx="287337" cy="4333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5435600" y="386080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800">
                <a:solidFill>
                  <a:srgbClr val="002060"/>
                </a:solidFill>
              </a:rPr>
              <a:t>Доменное имя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8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5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6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96266" grpId="0" animBg="1"/>
      <p:bldP spid="96267" grpId="0" animBg="1"/>
      <p:bldP spid="96268" grpId="0" animBg="1"/>
      <p:bldP spid="96269" grpId="0" animBg="1"/>
      <p:bldP spid="96271" grpId="0" animBg="1"/>
      <p:bldP spid="96272" grpId="0" animBg="1"/>
      <p:bldP spid="96273" grpId="0" animBg="1"/>
      <p:bldP spid="96274" grpId="0" animBg="1"/>
      <p:bldP spid="96275" grpId="0" animBg="1"/>
      <p:bldP spid="96279" grpId="0" animBg="1"/>
      <p:bldP spid="96280" grpId="0" animBg="1"/>
      <p:bldP spid="96281" grpId="0" animBg="1"/>
      <p:bldP spid="96282" grpId="0" animBg="1"/>
      <p:bldP spid="96283" grpId="0" animBg="1"/>
      <p:bldP spid="96284" grpId="0" animBg="1"/>
      <p:bldP spid="96285" grpId="0" animBg="1"/>
      <p:bldP spid="96286" grpId="0" animBg="1"/>
      <p:bldP spid="96287" grpId="0" animBg="1"/>
      <p:bldP spid="96288" grpId="0" animBg="1"/>
      <p:bldP spid="96289" grpId="0" animBg="1"/>
      <p:bldP spid="98338" grpId="0" animBg="1"/>
      <p:bldP spid="11297" grpId="0" animBg="1"/>
      <p:bldP spid="11297" grpId="1" animBg="1"/>
      <p:bldP spid="11295" grpId="0"/>
      <p:bldP spid="11295" grpId="1"/>
      <p:bldP spid="11296" grpId="0" animBg="1"/>
      <p:bldP spid="11296" grpId="1" animBg="1"/>
      <p:bldP spid="11298" grpId="0" animBg="1"/>
      <p:bldP spid="11298" grpId="1" animBg="1"/>
      <p:bldP spid="11299" grpId="0" animBg="1"/>
      <p:bldP spid="11299" grpId="1" animBg="1"/>
      <p:bldP spid="11300" grpId="0"/>
      <p:bldP spid="11300" grpId="1"/>
      <p:bldP spid="11301" grpId="0" animBg="1"/>
      <p:bldP spid="11301" grpId="1" animBg="1"/>
      <p:bldP spid="11302" grpId="0" animBg="1"/>
      <p:bldP spid="11302" grpId="1" animBg="1"/>
      <p:bldP spid="11304" grpId="0"/>
      <p:bldP spid="11304" grpId="1"/>
      <p:bldP spid="11305" grpId="0" animBg="1"/>
      <p:bldP spid="11305" grpId="1" animBg="1"/>
      <p:bldP spid="11306" grpId="0" animBg="1"/>
      <p:bldP spid="11306" grpId="1" animBg="1"/>
      <p:bldP spid="11307" grpId="0"/>
      <p:bldP spid="113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лектрон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76152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Письмо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4325937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письмо-конве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92150"/>
            <a:ext cx="5638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34925" y="3716338"/>
            <a:ext cx="863600" cy="527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400">
                <a:solidFill>
                  <a:srgbClr val="002060"/>
                </a:solidFill>
              </a:rPr>
              <a:t>Тема письма</a:t>
            </a: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1042988" y="3573463"/>
            <a:ext cx="72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900113" y="3573463"/>
            <a:ext cx="358775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971550" y="1828800"/>
            <a:ext cx="1871663" cy="3143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400">
                <a:solidFill>
                  <a:srgbClr val="002060"/>
                </a:solidFill>
              </a:rPr>
              <a:t>ФИО получателя</a:t>
            </a:r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5508625" y="21336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 flipH="1" flipV="1">
            <a:off x="2836863" y="2095500"/>
            <a:ext cx="2671762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1120775" y="3313113"/>
            <a:ext cx="1008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39" name="Text Box 35"/>
          <p:cNvSpPr txBox="1">
            <a:spLocks noChangeArrowheads="1"/>
          </p:cNvSpPr>
          <p:nvPr/>
        </p:nvSpPr>
        <p:spPr bwMode="auto">
          <a:xfrm>
            <a:off x="468313" y="1125538"/>
            <a:ext cx="2159000" cy="3143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400">
                <a:solidFill>
                  <a:srgbClr val="002060"/>
                </a:solidFill>
              </a:rPr>
              <a:t>ФИО отправителя</a:t>
            </a:r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 flipV="1">
            <a:off x="2625725" y="1387475"/>
            <a:ext cx="658813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41" name="Line 37"/>
          <p:cNvSpPr>
            <a:spLocks noChangeShapeType="1"/>
          </p:cNvSpPr>
          <p:nvPr/>
        </p:nvSpPr>
        <p:spPr bwMode="auto">
          <a:xfrm flipH="1">
            <a:off x="3284538" y="1312863"/>
            <a:ext cx="0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42" name="Line 38"/>
          <p:cNvSpPr>
            <a:spLocks noChangeShapeType="1"/>
          </p:cNvSpPr>
          <p:nvPr/>
        </p:nvSpPr>
        <p:spPr bwMode="auto">
          <a:xfrm>
            <a:off x="395288" y="3068638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343" name="Line 39"/>
          <p:cNvSpPr>
            <a:spLocks noChangeShapeType="1"/>
          </p:cNvSpPr>
          <p:nvPr/>
        </p:nvSpPr>
        <p:spPr bwMode="auto">
          <a:xfrm flipV="1">
            <a:off x="395288" y="1435100"/>
            <a:ext cx="498475" cy="163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1116013" y="3933825"/>
            <a:ext cx="10795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138" name="Text Box 21"/>
          <p:cNvSpPr txBox="1">
            <a:spLocks noChangeArrowheads="1"/>
          </p:cNvSpPr>
          <p:nvPr/>
        </p:nvSpPr>
        <p:spPr bwMode="auto">
          <a:xfrm>
            <a:off x="7308850" y="6597650"/>
            <a:ext cx="215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1200" b="0">
                <a:latin typeface="Arial Narrow" pitchFamily="34" charset="0"/>
              </a:rPr>
              <a:t>Автор ил. Е.В. Косолапова</a:t>
            </a:r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571472" y="38716"/>
            <a:ext cx="8091488" cy="117570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Различия традиционного и электронного письма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0" grpId="0" animBg="1"/>
      <p:bldP spid="98321" grpId="0" animBg="1"/>
      <p:bldP spid="98322" grpId="0" animBg="1"/>
      <p:bldP spid="98336" grpId="0" animBg="1"/>
      <p:bldP spid="98337" grpId="0" animBg="1"/>
      <p:bldP spid="98338" grpId="0" animBg="1"/>
      <p:bldP spid="98339" grpId="0" animBg="1"/>
      <p:bldP spid="98340" grpId="0" animBg="1"/>
      <p:bldP spid="98341" grpId="0" animBg="1"/>
      <p:bldP spid="98342" grpId="0" animBg="1"/>
      <p:bldP spid="98343" grpId="0" animBg="1"/>
      <p:bldP spid="123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28688"/>
            <a:ext cx="8713787" cy="5786437"/>
          </a:xfrm>
        </p:spPr>
        <p:txBody>
          <a:bodyPr/>
          <a:lstStyle/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Всегда указывай тему сообщения</a:t>
            </a:r>
          </a:p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При переписке будь вежлив</a:t>
            </a:r>
          </a:p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Старайся не допускать ошибок в правописании</a:t>
            </a:r>
            <a:endParaRPr lang="ru-RU" altLang="uk-UA" sz="2400" smtClean="0">
              <a:solidFill>
                <a:srgbClr val="002060"/>
              </a:solidFill>
            </a:endParaRPr>
          </a:p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Не используй без надобности большое количество восклицательных и вопросительных знаков, не пиши только заглавными буквами</a:t>
            </a:r>
          </a:p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Не используй смайлики в деловом письме</a:t>
            </a:r>
          </a:p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Внимательно просмотри текст  письма перед тем, как его отослать</a:t>
            </a:r>
          </a:p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Не ожидай немедленного ответа</a:t>
            </a:r>
          </a:p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Старайся отвечать на электронное письмо не позднее чем в течение суток</a:t>
            </a:r>
          </a:p>
          <a:p>
            <a:pPr marL="381000" indent="-381000" algn="just">
              <a:buFontTx/>
              <a:buAutoNum type="arabicPeriod"/>
            </a:pPr>
            <a:r>
              <a:rPr lang="ru-RU" altLang="uk-UA" sz="2400" b="1" smtClean="0">
                <a:solidFill>
                  <a:srgbClr val="002060"/>
                </a:solidFill>
              </a:rPr>
              <a:t>Никогда не сообщай личную информацию по электронной почте</a:t>
            </a:r>
            <a:endParaRPr lang="ru-RU" altLang="uk-UA" sz="2400" smtClean="0">
              <a:solidFill>
                <a:srgbClr val="002060"/>
              </a:solidFill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71472" y="71414"/>
            <a:ext cx="8091488" cy="5920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Правила электронной переписки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theme1.xml><?xml version="1.0" encoding="utf-8"?>
<a:theme xmlns:a="http://schemas.openxmlformats.org/drawingml/2006/main" name="Урок-2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Урок-23</Template>
  <TotalTime>1</TotalTime>
  <Words>147</Words>
  <Application>Microsoft Office PowerPoint</Application>
  <PresentationFormat>Екран (4:3)</PresentationFormat>
  <Paragraphs>30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8" baseType="lpstr">
      <vt:lpstr>Arial</vt:lpstr>
      <vt:lpstr>Arial Narrow</vt:lpstr>
      <vt:lpstr>Урок-23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vbpi</dc:creator>
  <cp:lastModifiedBy>vbpi</cp:lastModifiedBy>
  <cp:revision>1</cp:revision>
  <dcterms:created xsi:type="dcterms:W3CDTF">2013-11-19T12:01:31Z</dcterms:created>
  <dcterms:modified xsi:type="dcterms:W3CDTF">2013-11-19T12:02:33Z</dcterms:modified>
</cp:coreProperties>
</file>