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07" autoAdjust="0"/>
  </p:normalViewPr>
  <p:slideViewPr>
    <p:cSldViewPr>
      <p:cViewPr varScale="1">
        <p:scale>
          <a:sx n="70" d="100"/>
          <a:sy n="70" d="100"/>
        </p:scale>
        <p:origin x="-13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  <p:transition spd="slow"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  <p:transition spd="slow"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  <p:transition spd="slow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  <p:transition spd="slow"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  <p:transition spd="slow"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  <p:transition spd="slow"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  <p:transition spd="slow"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  <p:transition spd="slow"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  <p:transition spd="slow"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  <p:transition spd="slow"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  <p:transition spd="slow"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3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heel spokes="3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365127"/>
            <a:ext cx="6957416" cy="1063610"/>
          </a:xfrm>
        </p:spPr>
        <p:txBody>
          <a:bodyPr>
            <a:normAutofit/>
          </a:bodyPr>
          <a:lstStyle/>
          <a:p>
            <a:pPr algn="ctr"/>
            <a:r>
              <a:rPr lang="uk-UA" sz="2800" dirty="0" smtClean="0">
                <a:latin typeface="Comic Sans MS" pitchFamily="66" charset="0"/>
              </a:rPr>
              <a:t>Полтавська обласна бібліотека </a:t>
            </a:r>
            <a:r>
              <a:rPr lang="en-US" sz="2800" dirty="0" smtClean="0">
                <a:latin typeface="Comic Sans MS" pitchFamily="66" charset="0"/>
              </a:rPr>
              <a:t/>
            </a:r>
            <a:br>
              <a:rPr lang="en-US" sz="2800" dirty="0" smtClean="0">
                <a:latin typeface="Comic Sans MS" pitchFamily="66" charset="0"/>
              </a:rPr>
            </a:br>
            <a:r>
              <a:rPr lang="uk-UA" sz="2800" dirty="0" smtClean="0">
                <a:latin typeface="Comic Sans MS" pitchFamily="66" charset="0"/>
              </a:rPr>
              <a:t>для </a:t>
            </a:r>
            <a:r>
              <a:rPr lang="uk-UA" sz="2800" dirty="0" smtClean="0">
                <a:latin typeface="Comic Sans MS" pitchFamily="66" charset="0"/>
              </a:rPr>
              <a:t>дітей ім. Панаса Мирного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825625"/>
            <a:ext cx="6357982" cy="435133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5400" b="1" dirty="0" smtClean="0">
                <a:solidFill>
                  <a:srgbClr val="002060"/>
                </a:solidFill>
                <a:latin typeface="Comic Sans MS" pitchFamily="66" charset="0"/>
              </a:rPr>
              <a:t>Участь бібліотеки і Національному Сорочинському ярмарку</a:t>
            </a:r>
            <a:endParaRPr lang="ru-RU" sz="5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285728"/>
            <a:ext cx="6525938" cy="62151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		</a:t>
            </a:r>
            <a:r>
              <a:rPr lang="uk-UA" sz="2400" dirty="0" smtClean="0">
                <a:latin typeface="Comic Sans MS" pitchFamily="66" charset="0"/>
              </a:rPr>
              <a:t>Національний Сорочинський ярмарок – це п’ять сонячних, радісних, наповнених життям серпневих днів, що довго житимуть в серцях тисяч учасників та сотень тисяч дітей. Приймаючи участь у ярмарку, ми переконалися у тому, що бібліотечний заклад може бути повноцінним його учасником. Пропонуємо приєднатися до нас і створити </a:t>
            </a:r>
            <a:r>
              <a:rPr lang="uk-UA" sz="2400" dirty="0" err="1" smtClean="0">
                <a:latin typeface="Comic Sans MS" pitchFamily="66" charset="0"/>
              </a:rPr>
              <a:t>“Бібліотечне</a:t>
            </a:r>
            <a:r>
              <a:rPr lang="uk-UA" sz="2400" dirty="0" smtClean="0">
                <a:latin typeface="Comic Sans MS" pitchFamily="66" charset="0"/>
              </a:rPr>
              <a:t> Містечко </a:t>
            </a:r>
            <a:r>
              <a:rPr lang="uk-UA" sz="2400" dirty="0" err="1" smtClean="0">
                <a:latin typeface="Comic Sans MS" pitchFamily="66" charset="0"/>
              </a:rPr>
              <a:t>Майстрів”</a:t>
            </a:r>
            <a:r>
              <a:rPr lang="uk-UA" sz="2400" dirty="0" smtClean="0">
                <a:latin typeface="Comic Sans MS" pitchFamily="66" charset="0"/>
              </a:rPr>
              <a:t> з усієї України, або взяти участь у ярмарках, фестивалях та різноманітних святах свого регіону.</a:t>
            </a:r>
            <a:endParaRPr lang="ru-RU" sz="2400" dirty="0" smtClean="0">
              <a:latin typeface="Comic Sans MS" pitchFamily="66" charset="0"/>
            </a:endParaRPr>
          </a:p>
          <a:p>
            <a:endParaRPr lang="ru-RU" sz="2400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214290"/>
            <a:ext cx="6572296" cy="5962673"/>
          </a:xfrm>
        </p:spPr>
        <p:txBody>
          <a:bodyPr/>
          <a:lstStyle/>
          <a:p>
            <a:pPr algn="ctr">
              <a:buNone/>
            </a:pPr>
            <a:r>
              <a:rPr lang="uk-UA" dirty="0" smtClean="0">
                <a:latin typeface="Comic Sans MS" pitchFamily="66" charset="0"/>
              </a:rPr>
              <a:t>Мета </a:t>
            </a:r>
          </a:p>
          <a:p>
            <a:pPr>
              <a:buNone/>
            </a:pPr>
            <a:r>
              <a:rPr lang="uk-UA" dirty="0" smtClean="0"/>
              <a:t>- </a:t>
            </a:r>
            <a:r>
              <a:rPr lang="uk-UA" dirty="0" smtClean="0">
                <a:latin typeface="Comic Sans MS" pitchFamily="66" charset="0"/>
              </a:rPr>
              <a:t>представити бібліотечну спільноту на міжрегіональному рівні;</a:t>
            </a:r>
            <a:endParaRPr lang="ru-RU" dirty="0" smtClean="0">
              <a:latin typeface="Comic Sans MS" pitchFamily="66" charset="0"/>
            </a:endParaRPr>
          </a:p>
          <a:p>
            <a:pPr>
              <a:buNone/>
            </a:pPr>
            <a:r>
              <a:rPr lang="uk-UA" dirty="0" smtClean="0">
                <a:latin typeface="Comic Sans MS" pitchFamily="66" charset="0"/>
              </a:rPr>
              <a:t>- забезпечити рекламу бібліотекам;</a:t>
            </a:r>
            <a:endParaRPr lang="ru-RU" dirty="0" smtClean="0">
              <a:latin typeface="Comic Sans MS" pitchFamily="66" charset="0"/>
            </a:endParaRPr>
          </a:p>
          <a:p>
            <a:pPr>
              <a:buNone/>
            </a:pPr>
            <a:r>
              <a:rPr lang="uk-UA" dirty="0" smtClean="0">
                <a:latin typeface="Comic Sans MS" pitchFamily="66" charset="0"/>
              </a:rPr>
              <a:t>- навчити всіх охочих творити </a:t>
            </a:r>
            <a:r>
              <a:rPr lang="uk-UA" smtClean="0">
                <a:latin typeface="Comic Sans MS" pitchFamily="66" charset="0"/>
              </a:rPr>
              <a:t>власними руками.</a:t>
            </a:r>
            <a:endParaRPr lang="ru-RU" dirty="0" smtClean="0">
              <a:latin typeface="Comic Sans MS" pitchFamily="66" charset="0"/>
            </a:endParaRPr>
          </a:p>
          <a:p>
            <a:pPr>
              <a:buNone/>
            </a:pPr>
            <a:endParaRPr lang="ru-RU" dirty="0">
              <a:latin typeface="Comic Sans MS" pitchFamily="66" charset="0"/>
            </a:endParaRPr>
          </a:p>
        </p:txBody>
      </p:sp>
      <p:pic>
        <p:nvPicPr>
          <p:cNvPr id="1026" name="Picture 2" descr="C:\Users\Home\Desktop\фото з роботи\Сорочинський ярмарок\IMG_01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2928934"/>
            <a:ext cx="5929322" cy="33575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фото з роботи\Сорочинський ярмарок\IMG_01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0"/>
            <a:ext cx="5801784" cy="4351338"/>
          </a:xfrm>
          <a:prstGeom prst="rect">
            <a:avLst/>
          </a:prstGeom>
          <a:noFill/>
        </p:spPr>
      </p:pic>
      <p:pic>
        <p:nvPicPr>
          <p:cNvPr id="1027" name="Picture 3" descr="C:\Users\Home\Desktop\фото з роботи\Сорочинський ярмарок\IMG_02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2571744"/>
            <a:ext cx="5357850" cy="4143380"/>
          </a:xfrm>
          <a:prstGeom prst="rect">
            <a:avLst/>
          </a:prstGeom>
          <a:noFill/>
        </p:spPr>
      </p:pic>
      <p:pic>
        <p:nvPicPr>
          <p:cNvPr id="1028" name="Picture 4" descr="C:\Users\Home\Desktop\фото з роботи\Сорочинський ярмарок\IMG_02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00372"/>
            <a:ext cx="4857752" cy="37147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5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5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5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5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10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ome\Desktop\фото з роботи\Сорочинський ярмарок\IMG_02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08"/>
            <a:ext cx="5801784" cy="4565652"/>
          </a:xfrm>
          <a:prstGeom prst="rect">
            <a:avLst/>
          </a:prstGeom>
          <a:noFill/>
        </p:spPr>
      </p:pic>
      <p:pic>
        <p:nvPicPr>
          <p:cNvPr id="2051" name="Picture 3" descr="C:\Users\Home\Desktop\фото з роботи\Сорочинський ярмарок\IMG_01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357690" y="2071674"/>
            <a:ext cx="4929190" cy="392906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5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5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5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5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925" decel="100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925" decel="100000"/>
                                        <p:tgtEl>
                                          <p:spTgt spid="205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1925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1925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214290"/>
            <a:ext cx="7158060" cy="5962673"/>
          </a:xfrm>
        </p:spPr>
        <p:txBody>
          <a:bodyPr/>
          <a:lstStyle/>
          <a:p>
            <a:pPr algn="ctr">
              <a:buNone/>
            </a:pPr>
            <a:r>
              <a:rPr lang="uk-UA" b="1" dirty="0" smtClean="0">
                <a:solidFill>
                  <a:srgbClr val="002060"/>
                </a:solidFill>
                <a:latin typeface="Comic Sans MS" pitchFamily="66" charset="0"/>
              </a:rPr>
              <a:t>Очікувані результати</a:t>
            </a:r>
          </a:p>
          <a:p>
            <a:pPr>
              <a:buNone/>
            </a:pPr>
            <a:r>
              <a:rPr lang="uk-UA" dirty="0" smtClean="0">
                <a:solidFill>
                  <a:srgbClr val="002060"/>
                </a:solidFill>
                <a:latin typeface="Comic Sans MS" pitchFamily="66" charset="0"/>
              </a:rPr>
              <a:t>- формування позитивного іміджу бібліотеки;</a:t>
            </a:r>
            <a:endParaRPr lang="ru-RU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uk-UA" dirty="0" smtClean="0">
                <a:solidFill>
                  <a:srgbClr val="002060"/>
                </a:solidFill>
                <a:latin typeface="Comic Sans MS" pitchFamily="66" charset="0"/>
              </a:rPr>
              <a:t>- залучення потенційних читачів;</a:t>
            </a:r>
            <a:endParaRPr lang="ru-RU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uk-UA" dirty="0" smtClean="0">
                <a:solidFill>
                  <a:srgbClr val="002060"/>
                </a:solidFill>
                <a:latin typeface="Comic Sans MS" pitchFamily="66" charset="0"/>
              </a:rPr>
              <a:t>- забезпечення змістовного дозвілля дітей та батьків на Ярмарку;</a:t>
            </a:r>
            <a:endParaRPr lang="ru-RU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uk-UA" dirty="0" smtClean="0">
                <a:solidFill>
                  <a:srgbClr val="002060"/>
                </a:solidFill>
                <a:latin typeface="Comic Sans MS" pitchFamily="66" charset="0"/>
              </a:rPr>
              <a:t>- розширення кола читання для дітей;</a:t>
            </a:r>
            <a:endParaRPr lang="ru-RU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None/>
            </a:pPr>
            <a:endParaRPr lang="ru-RU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C:\Users\Home\Desktop\фото з роботи\Сорочинський ярмарок\IMG_02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3500438"/>
            <a:ext cx="4929222" cy="33575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_03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Презентация_03</Template>
  <TotalTime>798</TotalTime>
  <Words>61</Words>
  <Application>Microsoft Office PowerPoint</Application>
  <PresentationFormat>Экран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Презентация_03</vt:lpstr>
      <vt:lpstr>Полтавська обласна бібліотека  для дітей ім. Панаса Мирного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Видатні лідери України</dc:title>
  <dc:creator>Home</dc:creator>
  <cp:lastModifiedBy>lenovo</cp:lastModifiedBy>
  <cp:revision>43</cp:revision>
  <dcterms:created xsi:type="dcterms:W3CDTF">2014-03-31T10:14:33Z</dcterms:created>
  <dcterms:modified xsi:type="dcterms:W3CDTF">2014-06-23T16:42:10Z</dcterms:modified>
</cp:coreProperties>
</file>