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851648" cy="125729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Comic Sans MS" pitchFamily="66" charset="0"/>
              </a:rPr>
              <a:t>Полтавська обласна бібліотека для дітей ім. Панаса Мирного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854696" cy="32666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6000" b="1" dirty="0" smtClean="0">
                <a:latin typeface="Comic Sans MS" pitchFamily="66" charset="0"/>
              </a:rPr>
              <a:t>Театралізоване свято-ювілей «Сніговій Королеві – 170»</a:t>
            </a:r>
            <a:endParaRPr lang="ru-RU" sz="6000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Свято-ювілей – це приклад формування культури проведення дозвілля в бібліотеці. Захід відбувається у вигляді святкування ювілею, де ювіляром виступає не людина, а літературний твір. Костюми, святковий реквізит, музичний супровід,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спецефекти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створюють атмосферу святковості і урочистості. Театралізація відбувається не по тексту твору, а обов’язково з елементами інтерпретації для постановки.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		Діти залучаються до обговорення казки, відповідають на запитання «вікторини від Королівни», отримують правознавчу консультацію Радника-судді про порушення прав дитини у казці.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		Кінцівка казки має бути «на новий лад» - неочікуваним сюрпризом і несподіванкою.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2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4529138" cy="6038850"/>
          </a:xfrm>
        </p:spPr>
      </p:pic>
      <p:pic>
        <p:nvPicPr>
          <p:cNvPr id="5" name="Рисунок 4" descr="SAM_3286.JPG"/>
          <p:cNvPicPr>
            <a:picLocks noChangeAspect="1"/>
          </p:cNvPicPr>
          <p:nvPr/>
        </p:nvPicPr>
        <p:blipFill>
          <a:blip r:embed="rId3"/>
          <a:srcRect r="11718"/>
          <a:stretch>
            <a:fillRect/>
          </a:stretch>
        </p:blipFill>
        <p:spPr>
          <a:xfrm>
            <a:off x="3762348" y="214290"/>
            <a:ext cx="5381652" cy="4572000"/>
          </a:xfrm>
          <a:prstGeom prst="rect">
            <a:avLst/>
          </a:prstGeom>
        </p:spPr>
      </p:pic>
      <p:pic>
        <p:nvPicPr>
          <p:cNvPr id="6" name="Рисунок 5" descr="IMG_67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429000"/>
            <a:ext cx="4214842" cy="293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543428" cy="59674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Мета і завдання: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популяризація бібліотеки як території цікавого, змістовного дозвілля;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сприяння участі дітей у будь-якій діяльності, пов’язаній з книгою і читанням: брати участь в інсценівках, ілюструвати прочитане, складати казки, створювати власні книжки;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ознайомлення з різними формами проведення дозвілля з книгою.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SAM_3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00042"/>
            <a:ext cx="4000528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План реалізації ідеї: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обговорення ідеї з учасниками дійства;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ознайомлення з літературознавчими виданнями, підбір літератури, організація книжкової виставки: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створення на основі самодіяльності елементів декорації, костюмів персонажів;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інсценування, драматизація, складання тематично заданого тексту для відтворення окремих діалогів, монологів з твору;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розробка літературної вікторини, складання запитань про осіб, речі, які в казці відіграють важливу роль;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вибір музичних творів,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спецефектів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 для супроводу дійства;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підготовка юридичної консультації про порушення прав дитини в казці.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32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3292078" cy="4389437"/>
          </a:xfrm>
        </p:spPr>
      </p:pic>
      <p:pic>
        <p:nvPicPr>
          <p:cNvPr id="8" name="Рисунок 7" descr="sam_4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285860"/>
            <a:ext cx="5143504" cy="4857760"/>
          </a:xfrm>
          <a:prstGeom prst="rect">
            <a:avLst/>
          </a:prstGeom>
        </p:spPr>
      </p:pic>
      <p:pic>
        <p:nvPicPr>
          <p:cNvPr id="9" name="Рисунок 8" descr="sam_4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143116"/>
            <a:ext cx="528638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Очікувані результати: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залучення нових читачів та активізація відвідування бібліотеки;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формування позитивного іміджу бібліотеки серед громади міста та області;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створення позитивних умов співпраці в колективі, бажання працювати творчо, </a:t>
            </a:r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креативно</a:t>
            </a: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, самовіддано з можливістю реалізуватися і проявити свої здібності і позитивні професійні та особисті якості;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- пошук нових, інноваційних шляхів роботи.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SAM_3295.JPG"/>
          <p:cNvPicPr>
            <a:picLocks noChangeAspect="1"/>
          </p:cNvPicPr>
          <p:nvPr/>
        </p:nvPicPr>
        <p:blipFill>
          <a:blip r:embed="rId2"/>
          <a:srcRect l="5078" t="1563"/>
          <a:stretch>
            <a:fillRect/>
          </a:stretch>
        </p:blipFill>
        <p:spPr>
          <a:xfrm>
            <a:off x="3929058" y="2143116"/>
            <a:ext cx="5000660" cy="450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223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Полтавська обласна бібліотека для дітей ім. Панаса Мирного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Полтавська обласна бібліотека для дітей ім. Панаса Мирного</dc:title>
  <dc:creator>Home</dc:creator>
  <cp:lastModifiedBy>lenovo</cp:lastModifiedBy>
  <cp:revision>5</cp:revision>
  <dcterms:created xsi:type="dcterms:W3CDTF">2014-06-17T06:34:35Z</dcterms:created>
  <dcterms:modified xsi:type="dcterms:W3CDTF">2014-06-23T16:53:53Z</dcterms:modified>
</cp:coreProperties>
</file>