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9"/>
  </p:handoutMasterIdLst>
  <p:sldIdLst>
    <p:sldId id="256" r:id="rId2"/>
    <p:sldId id="259" r:id="rId3"/>
    <p:sldId id="266" r:id="rId4"/>
    <p:sldId id="257" r:id="rId5"/>
    <p:sldId id="258" r:id="rId6"/>
    <p:sldId id="265" r:id="rId7"/>
    <p:sldId id="260"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AB9F42-0816-4BB6-A65F-823FC305341F}" type="datetimeFigureOut">
              <a:rPr lang="ru-RU" smtClean="0"/>
              <a:pPr/>
              <a:t>23.06.2014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CE46CF-B466-42CA-9846-CB4014D31B1B}" type="slidenum">
              <a:rPr lang="ru-RU" smtClean="0"/>
              <a:pPr/>
              <a:t>‹#›</a:t>
            </a:fld>
            <a:endParaRPr lang="ru-RU"/>
          </a:p>
        </p:txBody>
      </p:sp>
    </p:spTree>
    <p:extLst>
      <p:ext uri="{BB962C8B-B14F-4D97-AF65-F5344CB8AC3E}">
        <p14:creationId xmlns:p14="http://schemas.microsoft.com/office/powerpoint/2010/main" val="348528690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5.xml"/><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pic>
        <p:nvPicPr>
          <p:cNvPr id="7" name="Picture 2" descr="http://dk-met.wmsite.ru/_mod_files/ce_images/igra/0_a0e95_af6e9a2c_xl.png">
            <a:hlinkClick r:id="rId2" action="ppaction://hlinksldjump"/>
          </p:cNvPr>
          <p:cNvPicPr>
            <a:picLocks noChangeAspect="1" noChangeArrowheads="1"/>
          </p:cNvPicPr>
          <p:nvPr userDrawn="1"/>
        </p:nvPicPr>
        <p:blipFill>
          <a:blip r:embed="rId3" cstate="screen"/>
          <a:srcRect/>
          <a:stretch>
            <a:fillRect/>
          </a:stretch>
        </p:blipFill>
        <p:spPr bwMode="auto">
          <a:xfrm>
            <a:off x="7092280" y="4365104"/>
            <a:ext cx="1868309" cy="2276872"/>
          </a:xfrm>
          <a:prstGeom prst="rect">
            <a:avLst/>
          </a:prstGeom>
          <a:noFill/>
        </p:spPr>
      </p:pic>
      <p:pic>
        <p:nvPicPr>
          <p:cNvPr id="8" name="Picture 2" descr="C:\Users\Елена\Desktop\Новая папка (4)\01_Бабочки\3552.png"/>
          <p:cNvPicPr>
            <a:picLocks noChangeAspect="1" noChangeArrowheads="1"/>
          </p:cNvPicPr>
          <p:nvPr userDrawn="1"/>
        </p:nvPicPr>
        <p:blipFill>
          <a:blip r:embed="rId4" cstate="screen"/>
          <a:srcRect/>
          <a:stretch>
            <a:fillRect/>
          </a:stretch>
        </p:blipFill>
        <p:spPr bwMode="auto">
          <a:xfrm>
            <a:off x="251519" y="4797152"/>
            <a:ext cx="1175191" cy="1613024"/>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23.06.2014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23.06.2014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23.06.2014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23.06.2014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blip>
          <a:srcRect/>
          <a:stretch>
            <a:fillRect/>
          </a:stretch>
        </a:blipFill>
        <a:effectLst/>
      </p:bgPr>
    </p:bg>
    <p:spTree>
      <p:nvGrpSpPr>
        <p:cNvPr id="1" name=""/>
        <p:cNvGrpSpPr/>
        <p:nvPr/>
      </p:nvGrpSpPr>
      <p:grpSpPr>
        <a:xfrm>
          <a:off x="0" y="0"/>
          <a:ext cx="0" cy="0"/>
          <a:chOff x="0" y="0"/>
          <a:chExt cx="0" cy="0"/>
        </a:xfrm>
      </p:grpSpPr>
      <p:pic>
        <p:nvPicPr>
          <p:cNvPr id="2050" name="Picture 2" descr="C:\Users\Home\Desktop\ScreenShot 2.png"/>
          <p:cNvPicPr>
            <a:picLocks noChangeAspect="1" noChangeArrowheads="1"/>
          </p:cNvPicPr>
          <p:nvPr userDrawn="1"/>
        </p:nvPicPr>
        <p:blipFill>
          <a:blip r:embed="rId14"/>
          <a:srcRect/>
          <a:stretch>
            <a:fillRect/>
          </a:stretch>
        </p:blipFill>
        <p:spPr bwMode="auto">
          <a:xfrm>
            <a:off x="214282" y="6534150"/>
            <a:ext cx="1143000" cy="323850"/>
          </a:xfrm>
          <a:prstGeom prst="rect">
            <a:avLst/>
          </a:prstGeom>
          <a:noFill/>
        </p:spPr>
      </p:pic>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23.06.2014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pic>
        <p:nvPicPr>
          <p:cNvPr id="8" name="Picture 6" descr="http://img-fotki.yandex.ru/get/4612/119528728.cb4/0_a0e71_e8c1f8cc_XL"/>
          <p:cNvPicPr>
            <a:picLocks noChangeAspect="1" noChangeArrowheads="1"/>
          </p:cNvPicPr>
          <p:nvPr userDrawn="1"/>
        </p:nvPicPr>
        <p:blipFill>
          <a:blip r:embed="rId15" cstate="screen"/>
          <a:srcRect/>
          <a:stretch>
            <a:fillRect/>
          </a:stretch>
        </p:blipFill>
        <p:spPr bwMode="auto">
          <a:xfrm>
            <a:off x="1000100" y="5993904"/>
            <a:ext cx="864096" cy="864096"/>
          </a:xfrm>
          <a:prstGeom prst="rect">
            <a:avLst/>
          </a:prstGeom>
          <a:noFill/>
        </p:spPr>
      </p:pic>
      <p:pic>
        <p:nvPicPr>
          <p:cNvPr id="9" name="Picture 2" descr="C:\Users\Елена\Desktop\Новая папка (4)\01_Бабочки\3552.png"/>
          <p:cNvPicPr>
            <a:picLocks noChangeAspect="1" noChangeArrowheads="1"/>
          </p:cNvPicPr>
          <p:nvPr userDrawn="1"/>
        </p:nvPicPr>
        <p:blipFill>
          <a:blip r:embed="rId16" cstate="screen"/>
          <a:srcRect/>
          <a:stretch>
            <a:fillRect/>
          </a:stretch>
        </p:blipFill>
        <p:spPr bwMode="auto">
          <a:xfrm>
            <a:off x="251519" y="4797152"/>
            <a:ext cx="1175191" cy="1613024"/>
          </a:xfrm>
          <a:prstGeom prst="rect">
            <a:avLst/>
          </a:prstGeom>
          <a:noFill/>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ome\Desktop\Рисунок1.jpg"/>
          <p:cNvPicPr>
            <a:picLocks noChangeAspect="1" noChangeArrowheads="1"/>
          </p:cNvPicPr>
          <p:nvPr/>
        </p:nvPicPr>
        <p:blipFill>
          <a:blip r:embed="rId2"/>
          <a:srcRect/>
          <a:stretch>
            <a:fillRect/>
          </a:stretch>
        </p:blipFill>
        <p:spPr bwMode="auto">
          <a:xfrm>
            <a:off x="0" y="0"/>
            <a:ext cx="9156700" cy="6870700"/>
          </a:xfrm>
          <a:prstGeom prst="rect">
            <a:avLst/>
          </a:prstGeom>
          <a:noFill/>
        </p:spPr>
      </p:pic>
      <p:sp>
        <p:nvSpPr>
          <p:cNvPr id="2" name="Заголовок 1"/>
          <p:cNvSpPr>
            <a:spLocks noGrp="1"/>
          </p:cNvSpPr>
          <p:nvPr>
            <p:ph type="ctrTitle"/>
          </p:nvPr>
        </p:nvSpPr>
        <p:spPr>
          <a:xfrm>
            <a:off x="0" y="1785926"/>
            <a:ext cx="5643570" cy="3000396"/>
          </a:xfrm>
        </p:spPr>
        <p:txBody>
          <a:bodyPr>
            <a:normAutofit/>
          </a:bodyPr>
          <a:lstStyle/>
          <a:p>
            <a:pPr algn="ctr"/>
            <a:r>
              <a:rPr lang="uk-UA" sz="4800" b="1" dirty="0" err="1" smtClean="0">
                <a:solidFill>
                  <a:schemeClr val="accent3">
                    <a:lumMod val="50000"/>
                  </a:schemeClr>
                </a:solidFill>
                <a:latin typeface="Comic Sans MS" pitchFamily="66" charset="0"/>
              </a:rPr>
              <a:t>Бібліопантоміма</a:t>
            </a:r>
            <a:r>
              <a:rPr lang="uk-UA" sz="4800" b="1" dirty="0" smtClean="0">
                <a:solidFill>
                  <a:schemeClr val="accent3">
                    <a:lumMod val="50000"/>
                  </a:schemeClr>
                </a:solidFill>
                <a:latin typeface="Comic Sans MS" pitchFamily="66" charset="0"/>
              </a:rPr>
              <a:t> </a:t>
            </a:r>
            <a:r>
              <a:rPr lang="uk-UA" sz="4800" b="1" dirty="0" err="1" smtClean="0">
                <a:solidFill>
                  <a:schemeClr val="accent3">
                    <a:lumMod val="50000"/>
                  </a:schemeClr>
                </a:solidFill>
                <a:latin typeface="Comic Sans MS" pitchFamily="66" charset="0"/>
              </a:rPr>
              <a:t>“слухаємо</a:t>
            </a:r>
            <a:r>
              <a:rPr lang="uk-UA" sz="4800" b="1" dirty="0" smtClean="0">
                <a:solidFill>
                  <a:schemeClr val="accent3">
                    <a:lumMod val="50000"/>
                  </a:schemeClr>
                </a:solidFill>
                <a:latin typeface="Comic Sans MS" pitchFamily="66" charset="0"/>
              </a:rPr>
              <a:t> </a:t>
            </a:r>
            <a:r>
              <a:rPr lang="uk-UA" sz="4800" b="1" dirty="0" err="1" smtClean="0">
                <a:solidFill>
                  <a:schemeClr val="accent3">
                    <a:lumMod val="50000"/>
                  </a:schemeClr>
                </a:solidFill>
                <a:latin typeface="Comic Sans MS" pitchFamily="66" charset="0"/>
              </a:rPr>
              <a:t>серцем”</a:t>
            </a:r>
            <a:endParaRPr lang="ru-RU" sz="4800" b="1" dirty="0">
              <a:solidFill>
                <a:schemeClr val="accent3">
                  <a:lumMod val="50000"/>
                </a:schemeClr>
              </a:solidFill>
              <a:latin typeface="Comic Sans MS" pitchFamily="66" charset="0"/>
            </a:endParaRPr>
          </a:p>
        </p:txBody>
      </p:sp>
      <p:sp>
        <p:nvSpPr>
          <p:cNvPr id="3" name="Подзаголовок 2"/>
          <p:cNvSpPr>
            <a:spLocks noGrp="1"/>
          </p:cNvSpPr>
          <p:nvPr>
            <p:ph type="subTitle" idx="1"/>
          </p:nvPr>
        </p:nvSpPr>
        <p:spPr>
          <a:xfrm>
            <a:off x="285720" y="214290"/>
            <a:ext cx="8458200" cy="914400"/>
          </a:xfrm>
        </p:spPr>
        <p:txBody>
          <a:bodyPr>
            <a:normAutofit fontScale="92500" lnSpcReduction="20000"/>
          </a:bodyPr>
          <a:lstStyle/>
          <a:p>
            <a:pPr algn="ctr"/>
            <a:r>
              <a:rPr lang="uk-UA" dirty="0" smtClean="0">
                <a:solidFill>
                  <a:schemeClr val="accent2"/>
                </a:solidFill>
                <a:latin typeface="Comic Sans MS" pitchFamily="66" charset="0"/>
              </a:rPr>
              <a:t>Полтавська обласна бібліотека для дітей </a:t>
            </a:r>
            <a:endParaRPr lang="en-US" smtClean="0">
              <a:solidFill>
                <a:schemeClr val="accent2"/>
              </a:solidFill>
              <a:latin typeface="Comic Sans MS" pitchFamily="66" charset="0"/>
            </a:endParaRPr>
          </a:p>
          <a:p>
            <a:pPr algn="ctr"/>
            <a:r>
              <a:rPr lang="uk-UA" smtClean="0">
                <a:solidFill>
                  <a:schemeClr val="accent2"/>
                </a:solidFill>
                <a:latin typeface="Comic Sans MS" pitchFamily="66" charset="0"/>
              </a:rPr>
              <a:t>ім</a:t>
            </a:r>
            <a:r>
              <a:rPr lang="uk-UA" dirty="0" smtClean="0">
                <a:solidFill>
                  <a:schemeClr val="accent2"/>
                </a:solidFill>
                <a:latin typeface="Comic Sans MS" pitchFamily="66" charset="0"/>
              </a:rPr>
              <a:t>. Панаса Мирного</a:t>
            </a:r>
            <a:endParaRPr lang="ru-RU" dirty="0">
              <a:solidFill>
                <a:schemeClr val="accent2"/>
              </a:solidFill>
              <a:latin typeface="Comic Sans MS" pitchFamily="66" charset="0"/>
            </a:endParaRPr>
          </a:p>
        </p:txBody>
      </p:sp>
      <p:pic>
        <p:nvPicPr>
          <p:cNvPr id="7" name="Picture 4" descr="C:\Users\Home\Desktop\ScreenShot 2.png"/>
          <p:cNvPicPr>
            <a:picLocks noChangeAspect="1" noChangeArrowheads="1"/>
          </p:cNvPicPr>
          <p:nvPr/>
        </p:nvPicPr>
        <p:blipFill>
          <a:blip r:embed="rId3"/>
          <a:srcRect l="31250" t="22059" r="50000" b="11764"/>
          <a:stretch>
            <a:fillRect/>
          </a:stretch>
        </p:blipFill>
        <p:spPr bwMode="auto">
          <a:xfrm>
            <a:off x="642910" y="6643686"/>
            <a:ext cx="214314" cy="214314"/>
          </a:xfrm>
          <a:prstGeom prst="rect">
            <a:avLst/>
          </a:prstGeom>
          <a:noFill/>
        </p:spPr>
      </p:pic>
      <p:pic>
        <p:nvPicPr>
          <p:cNvPr id="8" name="Picture 4" descr="C:\Users\Home\Desktop\ScreenShot 2.png"/>
          <p:cNvPicPr>
            <a:picLocks noChangeAspect="1" noChangeArrowheads="1"/>
          </p:cNvPicPr>
          <p:nvPr/>
        </p:nvPicPr>
        <p:blipFill>
          <a:blip r:embed="rId3"/>
          <a:srcRect l="31250" t="22059" r="50000" b="11764"/>
          <a:stretch>
            <a:fillRect/>
          </a:stretch>
        </p:blipFill>
        <p:spPr bwMode="auto">
          <a:xfrm>
            <a:off x="571472" y="6643686"/>
            <a:ext cx="214314" cy="214314"/>
          </a:xfrm>
          <a:prstGeom prst="rect">
            <a:avLst/>
          </a:prstGeom>
          <a:noFill/>
        </p:spPr>
      </p:pic>
      <p:pic>
        <p:nvPicPr>
          <p:cNvPr id="9" name="Picture 4" descr="C:\Users\Home\Desktop\ScreenShot 2.png"/>
          <p:cNvPicPr>
            <a:picLocks noChangeAspect="1" noChangeArrowheads="1"/>
          </p:cNvPicPr>
          <p:nvPr/>
        </p:nvPicPr>
        <p:blipFill>
          <a:blip r:embed="rId3"/>
          <a:srcRect l="31250" t="22059" r="50000" b="11764"/>
          <a:stretch>
            <a:fillRect/>
          </a:stretch>
        </p:blipFill>
        <p:spPr bwMode="auto">
          <a:xfrm>
            <a:off x="642910" y="6643686"/>
            <a:ext cx="214314" cy="214314"/>
          </a:xfrm>
          <a:prstGeom prst="rect">
            <a:avLst/>
          </a:prstGeom>
          <a:noFill/>
        </p:spPr>
      </p:pic>
      <p:pic>
        <p:nvPicPr>
          <p:cNvPr id="10" name="Picture 4" descr="C:\Users\Home\Desktop\ScreenShot 2.png"/>
          <p:cNvPicPr>
            <a:picLocks noChangeAspect="1" noChangeArrowheads="1"/>
          </p:cNvPicPr>
          <p:nvPr/>
        </p:nvPicPr>
        <p:blipFill>
          <a:blip r:embed="rId3"/>
          <a:srcRect l="31250" t="22059" r="50000" b="11764"/>
          <a:stretch>
            <a:fillRect/>
          </a:stretch>
        </p:blipFill>
        <p:spPr bwMode="auto">
          <a:xfrm>
            <a:off x="785786" y="6643686"/>
            <a:ext cx="214314" cy="214314"/>
          </a:xfrm>
          <a:prstGeom prst="rect">
            <a:avLst/>
          </a:prstGeom>
          <a:noFill/>
        </p:spPr>
      </p:pic>
      <p:pic>
        <p:nvPicPr>
          <p:cNvPr id="11" name="Picture 8" descr="http://img-fotki.yandex.ru/get/6522/127850699.ba/0_9b7be_d3c65370_XL"/>
          <p:cNvPicPr>
            <a:picLocks noChangeAspect="1" noChangeArrowheads="1"/>
          </p:cNvPicPr>
          <p:nvPr/>
        </p:nvPicPr>
        <p:blipFill>
          <a:blip r:embed="rId4" cstate="screen"/>
          <a:srcRect/>
          <a:stretch>
            <a:fillRect/>
          </a:stretch>
        </p:blipFill>
        <p:spPr bwMode="auto">
          <a:xfrm flipH="1">
            <a:off x="857224" y="6069719"/>
            <a:ext cx="1008112" cy="788281"/>
          </a:xfrm>
          <a:prstGeom prst="rect">
            <a:avLst/>
          </a:prstGeom>
          <a:noFill/>
        </p:spPr>
      </p:pic>
      <p:pic>
        <p:nvPicPr>
          <p:cNvPr id="15" name="Picture 4" descr="C:\Users\Home\Desktop\ScreenShot 2.png"/>
          <p:cNvPicPr>
            <a:picLocks noChangeAspect="1" noChangeArrowheads="1"/>
          </p:cNvPicPr>
          <p:nvPr/>
        </p:nvPicPr>
        <p:blipFill>
          <a:blip r:embed="rId3"/>
          <a:srcRect l="31250" t="22059" r="50000" b="11764"/>
          <a:stretch>
            <a:fillRect/>
          </a:stretch>
        </p:blipFill>
        <p:spPr bwMode="auto">
          <a:xfrm>
            <a:off x="142844" y="6572272"/>
            <a:ext cx="214314" cy="214314"/>
          </a:xfrm>
          <a:prstGeom prst="rect">
            <a:avLst/>
          </a:prstGeom>
          <a:noFill/>
        </p:spPr>
      </p:pic>
      <p:pic>
        <p:nvPicPr>
          <p:cNvPr id="14" name="Picture 4" descr="http://my-ivanovo.ru/wp-content/uploads/2010/06/74f16339f64a.png"/>
          <p:cNvPicPr>
            <a:picLocks noChangeAspect="1" noChangeArrowheads="1"/>
          </p:cNvPicPr>
          <p:nvPr/>
        </p:nvPicPr>
        <p:blipFill>
          <a:blip r:embed="rId5" cstate="screen"/>
          <a:srcRect/>
          <a:stretch>
            <a:fillRect/>
          </a:stretch>
        </p:blipFill>
        <p:spPr bwMode="auto">
          <a:xfrm>
            <a:off x="65706" y="5767395"/>
            <a:ext cx="720080" cy="10906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g-fotki.yandex.ru/get/4414/119528728.cb4/0_a0e69_a464749a_XL">
            <a:hlinkClick r:id="rId2" action="ppaction://hlinksldjump"/>
          </p:cNvPr>
          <p:cNvPicPr>
            <a:picLocks noChangeAspect="1" noChangeArrowheads="1"/>
          </p:cNvPicPr>
          <p:nvPr/>
        </p:nvPicPr>
        <p:blipFill>
          <a:blip r:embed="rId3" cstate="screen"/>
          <a:srcRect l="15239" t="3048" r="22730" b="3992"/>
          <a:stretch>
            <a:fillRect/>
          </a:stretch>
        </p:blipFill>
        <p:spPr bwMode="auto">
          <a:xfrm>
            <a:off x="7226819" y="2492896"/>
            <a:ext cx="1917181" cy="4104456"/>
          </a:xfrm>
          <a:prstGeom prst="rect">
            <a:avLst/>
          </a:prstGeom>
          <a:noFill/>
        </p:spPr>
      </p:pic>
      <p:sp>
        <p:nvSpPr>
          <p:cNvPr id="3" name="Содержимое 2"/>
          <p:cNvSpPr>
            <a:spLocks noGrp="1"/>
          </p:cNvSpPr>
          <p:nvPr>
            <p:ph idx="1"/>
          </p:nvPr>
        </p:nvSpPr>
        <p:spPr>
          <a:xfrm>
            <a:off x="0" y="214290"/>
            <a:ext cx="8686800" cy="5911873"/>
          </a:xfrm>
        </p:spPr>
        <p:txBody>
          <a:bodyPr>
            <a:normAutofit fontScale="92500" lnSpcReduction="10000"/>
          </a:bodyPr>
          <a:lstStyle/>
          <a:p>
            <a:pPr algn="just">
              <a:buNone/>
            </a:pPr>
            <a:r>
              <a:rPr lang="uk-UA" b="1" dirty="0" smtClean="0">
                <a:solidFill>
                  <a:schemeClr val="accent4">
                    <a:lumMod val="75000"/>
                  </a:schemeClr>
                </a:solidFill>
                <a:latin typeface="Comic Sans MS" pitchFamily="66" charset="0"/>
              </a:rPr>
              <a:t>		</a:t>
            </a:r>
            <a:r>
              <a:rPr lang="uk-UA" sz="2800" b="1" dirty="0" smtClean="0">
                <a:solidFill>
                  <a:schemeClr val="accent4">
                    <a:lumMod val="75000"/>
                  </a:schemeClr>
                </a:solidFill>
                <a:latin typeface="Comic Sans MS" pitchFamily="66" charset="0"/>
              </a:rPr>
              <a:t>Сучасне суспільство гостро стикається з проблемою слухових порушень у дітей. Вони стають заручниками власного страху, зневіри, відчуженості, проблем, пов’язаних із пристосуванням до суспільного життя. Поруч із фізичним страждає й психологічний стан дитини. У зв’язку з цим пропонуємо бібліотекам сприяти соціальній адаптації дітей із вадами слуху. Їм цікавий навколишній світ, але вони можуть його лише бачити. Враховуючи це, ми пропонуємо провести для дітей із вадами слуху захід із елементами  пантоміми, під час якого вправний Мім проведе майстер-клас для візуального розвитку, наприклад, створення квітів із паперових серветок і представить цікаві книги.</a:t>
            </a:r>
            <a:endParaRPr lang="ru-RU" sz="2800" b="1" dirty="0" smtClean="0">
              <a:solidFill>
                <a:schemeClr val="accent4">
                  <a:lumMod val="75000"/>
                </a:schemeClr>
              </a:solidFill>
              <a:latin typeface="Comic Sans MS" pitchFamily="66" charset="0"/>
            </a:endParaRPr>
          </a:p>
          <a:p>
            <a:pPr>
              <a:buNone/>
            </a:pPr>
            <a:endParaRPr lang="ru-RU" b="1" dirty="0">
              <a:solidFill>
                <a:schemeClr val="accent4">
                  <a:lumMod val="75000"/>
                </a:scheme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anim calcmode="lin" valueType="num">
                                      <p:cBhvr>
                                        <p:cTn id="8"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85728"/>
            <a:ext cx="9144000" cy="6572272"/>
          </a:xfrm>
        </p:spPr>
        <p:txBody>
          <a:bodyPr>
            <a:normAutofit/>
          </a:bodyPr>
          <a:lstStyle/>
          <a:p>
            <a:pPr>
              <a:buNone/>
            </a:pPr>
            <a:r>
              <a:rPr lang="uk-UA" dirty="0" smtClean="0"/>
              <a:t>        </a:t>
            </a:r>
            <a:endParaRPr lang="ru-RU" dirty="0" smtClean="0">
              <a:latin typeface="Comic Sans MS" pitchFamily="66" charset="0"/>
            </a:endParaRPr>
          </a:p>
          <a:p>
            <a:endParaRPr lang="ru-RU" dirty="0"/>
          </a:p>
        </p:txBody>
      </p:sp>
      <p:pic>
        <p:nvPicPr>
          <p:cNvPr id="24578" name="Picture 2" descr="H:\DCIM\100PHOTO\SAM_8641.JPG"/>
          <p:cNvPicPr>
            <a:picLocks noChangeAspect="1" noChangeArrowheads="1"/>
          </p:cNvPicPr>
          <p:nvPr/>
        </p:nvPicPr>
        <p:blipFill>
          <a:blip r:embed="rId2" cstate="print"/>
          <a:srcRect/>
          <a:stretch>
            <a:fillRect/>
          </a:stretch>
        </p:blipFill>
        <p:spPr bwMode="auto">
          <a:xfrm>
            <a:off x="0" y="214290"/>
            <a:ext cx="4786314" cy="4119570"/>
          </a:xfrm>
          <a:prstGeom prst="rect">
            <a:avLst/>
          </a:prstGeom>
          <a:noFill/>
        </p:spPr>
      </p:pic>
      <p:pic>
        <p:nvPicPr>
          <p:cNvPr id="24579" name="Picture 3" descr="H:\DCIM\100PHOTO\SAM_8645.JPG"/>
          <p:cNvPicPr>
            <a:picLocks noChangeAspect="1" noChangeArrowheads="1"/>
          </p:cNvPicPr>
          <p:nvPr/>
        </p:nvPicPr>
        <p:blipFill>
          <a:blip r:embed="rId3" cstate="print"/>
          <a:srcRect/>
          <a:stretch>
            <a:fillRect/>
          </a:stretch>
        </p:blipFill>
        <p:spPr bwMode="auto">
          <a:xfrm>
            <a:off x="4714876" y="0"/>
            <a:ext cx="4429124" cy="62150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770" decel="100000"/>
                                        <p:tgtEl>
                                          <p:spTgt spid="24578"/>
                                        </p:tgtEl>
                                      </p:cBhvr>
                                    </p:animEffect>
                                    <p:animScale>
                                      <p:cBhvr>
                                        <p:cTn id="8" dur="770" decel="100000"/>
                                        <p:tgtEl>
                                          <p:spTgt spid="24578"/>
                                        </p:tgtEl>
                                      </p:cBhvr>
                                      <p:from x="10000" y="10000"/>
                                      <p:to x="200000" y="450000"/>
                                    </p:animScale>
                                    <p:animScale>
                                      <p:cBhvr>
                                        <p:cTn id="9" dur="1230" accel="100000" fill="hold">
                                          <p:stCondLst>
                                            <p:cond delay="770"/>
                                          </p:stCondLst>
                                        </p:cTn>
                                        <p:tgtEl>
                                          <p:spTgt spid="24578"/>
                                        </p:tgtEl>
                                      </p:cBhvr>
                                      <p:from x="200000" y="450000"/>
                                      <p:to x="100000" y="100000"/>
                                    </p:animScale>
                                    <p:set>
                                      <p:cBhvr>
                                        <p:cTn id="10" dur="770" fill="hold"/>
                                        <p:tgtEl>
                                          <p:spTgt spid="24578"/>
                                        </p:tgtEl>
                                        <p:attrNameLst>
                                          <p:attrName>ppt_x</p:attrName>
                                        </p:attrNameLst>
                                      </p:cBhvr>
                                      <p:to>
                                        <p:strVal val="(0.5)"/>
                                      </p:to>
                                    </p:set>
                                    <p:anim from="(0.5)" to="(#ppt_x)" calcmode="lin" valueType="num">
                                      <p:cBhvr>
                                        <p:cTn id="11" dur="1230" accel="100000" fill="hold">
                                          <p:stCondLst>
                                            <p:cond delay="770"/>
                                          </p:stCondLst>
                                        </p:cTn>
                                        <p:tgtEl>
                                          <p:spTgt spid="24578"/>
                                        </p:tgtEl>
                                        <p:attrNameLst>
                                          <p:attrName>ppt_x</p:attrName>
                                        </p:attrNameLst>
                                      </p:cBhvr>
                                    </p:anim>
                                    <p:set>
                                      <p:cBhvr>
                                        <p:cTn id="12" dur="770" fill="hold"/>
                                        <p:tgtEl>
                                          <p:spTgt spid="24578"/>
                                        </p:tgtEl>
                                        <p:attrNameLst>
                                          <p:attrName>ppt_y</p:attrName>
                                        </p:attrNameLst>
                                      </p:cBhvr>
                                      <p:to>
                                        <p:strVal val="(#ppt_y+0.4)"/>
                                      </p:to>
                                    </p:set>
                                    <p:anim from="(#ppt_y+0.4)" to="(#ppt_y)" calcmode="lin" valueType="num">
                                      <p:cBhvr>
                                        <p:cTn id="13" dur="1230" accel="100000" fill="hold">
                                          <p:stCondLst>
                                            <p:cond delay="770"/>
                                          </p:stCondLst>
                                        </p:cTn>
                                        <p:tgtEl>
                                          <p:spTgt spid="2457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24579"/>
                                        </p:tgtEl>
                                        <p:attrNameLst>
                                          <p:attrName>style.visibility</p:attrName>
                                        </p:attrNameLst>
                                      </p:cBhvr>
                                      <p:to>
                                        <p:strVal val="visible"/>
                                      </p:to>
                                    </p:set>
                                    <p:animEffect transition="in" filter="fade">
                                      <p:cBhvr>
                                        <p:cTn id="18" dur="770" decel="100000"/>
                                        <p:tgtEl>
                                          <p:spTgt spid="24579"/>
                                        </p:tgtEl>
                                      </p:cBhvr>
                                    </p:animEffect>
                                    <p:animScale>
                                      <p:cBhvr>
                                        <p:cTn id="19" dur="770" decel="100000"/>
                                        <p:tgtEl>
                                          <p:spTgt spid="24579"/>
                                        </p:tgtEl>
                                      </p:cBhvr>
                                      <p:from x="10000" y="10000"/>
                                      <p:to x="200000" y="450000"/>
                                    </p:animScale>
                                    <p:animScale>
                                      <p:cBhvr>
                                        <p:cTn id="20" dur="1230" accel="100000" fill="hold">
                                          <p:stCondLst>
                                            <p:cond delay="770"/>
                                          </p:stCondLst>
                                        </p:cTn>
                                        <p:tgtEl>
                                          <p:spTgt spid="24579"/>
                                        </p:tgtEl>
                                      </p:cBhvr>
                                      <p:from x="200000" y="450000"/>
                                      <p:to x="100000" y="100000"/>
                                    </p:animScale>
                                    <p:set>
                                      <p:cBhvr>
                                        <p:cTn id="21" dur="770" fill="hold"/>
                                        <p:tgtEl>
                                          <p:spTgt spid="24579"/>
                                        </p:tgtEl>
                                        <p:attrNameLst>
                                          <p:attrName>ppt_x</p:attrName>
                                        </p:attrNameLst>
                                      </p:cBhvr>
                                      <p:to>
                                        <p:strVal val="(0.5)"/>
                                      </p:to>
                                    </p:set>
                                    <p:anim from="(0.5)" to="(#ppt_x)" calcmode="lin" valueType="num">
                                      <p:cBhvr>
                                        <p:cTn id="22" dur="1230" accel="100000" fill="hold">
                                          <p:stCondLst>
                                            <p:cond delay="770"/>
                                          </p:stCondLst>
                                        </p:cTn>
                                        <p:tgtEl>
                                          <p:spTgt spid="24579"/>
                                        </p:tgtEl>
                                        <p:attrNameLst>
                                          <p:attrName>ppt_x</p:attrName>
                                        </p:attrNameLst>
                                      </p:cBhvr>
                                    </p:anim>
                                    <p:set>
                                      <p:cBhvr>
                                        <p:cTn id="23" dur="770" fill="hold"/>
                                        <p:tgtEl>
                                          <p:spTgt spid="24579"/>
                                        </p:tgtEl>
                                        <p:attrNameLst>
                                          <p:attrName>ppt_y</p:attrName>
                                        </p:attrNameLst>
                                      </p:cBhvr>
                                      <p:to>
                                        <p:strVal val="(#ppt_y+0.4)"/>
                                      </p:to>
                                    </p:set>
                                    <p:anim from="(#ppt_y+0.4)" to="(#ppt_y)" calcmode="lin" valueType="num">
                                      <p:cBhvr>
                                        <p:cTn id="24" dur="1230" accel="100000" fill="hold">
                                          <p:stCondLst>
                                            <p:cond delay="770"/>
                                          </p:stCondLst>
                                        </p:cTn>
                                        <p:tgtEl>
                                          <p:spTgt spid="2457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0.liveinternet.ru/images/attach/c/4/82/417/82417638_kar_8.png">
            <a:hlinkClick r:id="rId2" action="ppaction://hlinksldjump"/>
          </p:cNvPr>
          <p:cNvPicPr>
            <a:picLocks noChangeAspect="1" noChangeArrowheads="1"/>
          </p:cNvPicPr>
          <p:nvPr/>
        </p:nvPicPr>
        <p:blipFill>
          <a:blip r:embed="rId3" cstate="screen"/>
          <a:srcRect/>
          <a:stretch>
            <a:fillRect/>
          </a:stretch>
        </p:blipFill>
        <p:spPr bwMode="auto">
          <a:xfrm>
            <a:off x="6802276" y="4437112"/>
            <a:ext cx="2162211" cy="2223069"/>
          </a:xfrm>
          <a:prstGeom prst="rect">
            <a:avLst/>
          </a:prstGeom>
          <a:noFill/>
        </p:spPr>
      </p:pic>
      <p:sp>
        <p:nvSpPr>
          <p:cNvPr id="3" name="Содержимое 2"/>
          <p:cNvSpPr>
            <a:spLocks noGrp="1"/>
          </p:cNvSpPr>
          <p:nvPr>
            <p:ph idx="1"/>
          </p:nvPr>
        </p:nvSpPr>
        <p:spPr>
          <a:xfrm>
            <a:off x="457200" y="214290"/>
            <a:ext cx="5757874" cy="5911873"/>
          </a:xfrm>
        </p:spPr>
        <p:txBody>
          <a:bodyPr/>
          <a:lstStyle/>
          <a:p>
            <a:pPr algn="ctr">
              <a:buNone/>
            </a:pPr>
            <a:r>
              <a:rPr lang="uk-UA" b="1" dirty="0" smtClean="0">
                <a:solidFill>
                  <a:srgbClr val="002060"/>
                </a:solidFill>
                <a:latin typeface="Comic Sans MS" pitchFamily="66" charset="0"/>
              </a:rPr>
              <a:t>Мета</a:t>
            </a:r>
          </a:p>
          <a:p>
            <a:pPr>
              <a:buNone/>
            </a:pPr>
            <a:r>
              <a:rPr lang="uk-UA" dirty="0" smtClean="0">
                <a:solidFill>
                  <a:srgbClr val="002060"/>
                </a:solidFill>
                <a:latin typeface="Comic Sans MS" pitchFamily="66" charset="0"/>
              </a:rPr>
              <a:t>- сприяти соціальній адаптації дітей із вадами слуху;</a:t>
            </a:r>
            <a:endParaRPr lang="ru-RU" dirty="0" smtClean="0">
              <a:solidFill>
                <a:srgbClr val="002060"/>
              </a:solidFill>
              <a:latin typeface="Comic Sans MS" pitchFamily="66" charset="0"/>
            </a:endParaRPr>
          </a:p>
          <a:p>
            <a:pPr>
              <a:buNone/>
            </a:pPr>
            <a:r>
              <a:rPr lang="uk-UA" dirty="0" smtClean="0">
                <a:solidFill>
                  <a:srgbClr val="002060"/>
                </a:solidFill>
                <a:latin typeface="Comic Sans MS" pitchFamily="66" charset="0"/>
              </a:rPr>
              <a:t>- забезпечити цікаве дозвілля для дітей з особливими потребами;</a:t>
            </a:r>
            <a:endParaRPr lang="ru-RU" dirty="0" smtClean="0">
              <a:solidFill>
                <a:srgbClr val="002060"/>
              </a:solidFill>
              <a:latin typeface="Comic Sans MS" pitchFamily="66" charset="0"/>
            </a:endParaRPr>
          </a:p>
          <a:p>
            <a:pPr>
              <a:buNone/>
            </a:pPr>
            <a:r>
              <a:rPr lang="uk-UA" dirty="0" smtClean="0">
                <a:solidFill>
                  <a:srgbClr val="002060"/>
                </a:solidFill>
                <a:latin typeface="Comic Sans MS" pitchFamily="66" charset="0"/>
              </a:rPr>
              <a:t>- підвищити у дітей інтерес до читання;</a:t>
            </a:r>
            <a:endParaRPr lang="ru-RU" dirty="0" smtClean="0">
              <a:solidFill>
                <a:srgbClr val="002060"/>
              </a:solidFill>
              <a:latin typeface="Comic Sans MS" pitchFamily="66" charset="0"/>
            </a:endParaRPr>
          </a:p>
          <a:p>
            <a:pPr>
              <a:buNone/>
            </a:pPr>
            <a:r>
              <a:rPr lang="uk-UA" dirty="0" smtClean="0">
                <a:solidFill>
                  <a:srgbClr val="002060"/>
                </a:solidFill>
                <a:latin typeface="Comic Sans MS" pitchFamily="66" charset="0"/>
              </a:rPr>
              <a:t>- додати кольорів  у їх повсякденне життя.</a:t>
            </a:r>
            <a:endParaRPr lang="ru-RU" dirty="0" smtClean="0">
              <a:solidFill>
                <a:srgbClr val="002060"/>
              </a:solidFill>
              <a:latin typeface="Comic Sans MS" pitchFamily="66" charset="0"/>
            </a:endParaRPr>
          </a:p>
          <a:p>
            <a:pPr>
              <a:buNone/>
            </a:pPr>
            <a:endParaRPr lang="ru-RU" dirty="0">
              <a:solidFill>
                <a:srgbClr val="002060"/>
              </a:solidFill>
              <a:latin typeface="Comic Sans MS" pitchFamily="66" charset="0"/>
            </a:endParaRPr>
          </a:p>
        </p:txBody>
      </p:sp>
      <p:pic>
        <p:nvPicPr>
          <p:cNvPr id="7169" name="Picture 1" descr="H:\DCIM\100PHOTO\SAM_8657.JPG"/>
          <p:cNvPicPr>
            <a:picLocks noChangeAspect="1" noChangeArrowheads="1"/>
          </p:cNvPicPr>
          <p:nvPr/>
        </p:nvPicPr>
        <p:blipFill>
          <a:blip r:embed="rId4" cstate="print"/>
          <a:srcRect r="35937"/>
          <a:stretch>
            <a:fillRect/>
          </a:stretch>
        </p:blipFill>
        <p:spPr bwMode="auto">
          <a:xfrm>
            <a:off x="5857852" y="428604"/>
            <a:ext cx="3286148" cy="37147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dk-met.wmsite.ru/_mod_files/ce_images/igra/0_a0e95_af6e9a2c_xl.png">
            <a:hlinkClick r:id="rId2" action="ppaction://hlinksldjump"/>
          </p:cNvPr>
          <p:cNvPicPr>
            <a:picLocks noGrp="1" noChangeAspect="1" noChangeArrowheads="1"/>
          </p:cNvPicPr>
          <p:nvPr>
            <p:ph idx="1"/>
          </p:nvPr>
        </p:nvPicPr>
        <p:blipFill>
          <a:blip r:embed="rId3" cstate="screen"/>
          <a:srcRect/>
          <a:stretch>
            <a:fillRect/>
          </a:stretch>
        </p:blipFill>
        <p:spPr bwMode="auto">
          <a:xfrm>
            <a:off x="7000892" y="4214818"/>
            <a:ext cx="1871634" cy="2274005"/>
          </a:xfrm>
          <a:prstGeom prst="rect">
            <a:avLst/>
          </a:prstGeom>
          <a:noFill/>
        </p:spPr>
      </p:pic>
      <p:pic>
        <p:nvPicPr>
          <p:cNvPr id="9217" name="Picture 1" descr="H:\DCIM\100PHOTO\SAM_8653.JPG"/>
          <p:cNvPicPr>
            <a:picLocks noChangeAspect="1" noChangeArrowheads="1"/>
          </p:cNvPicPr>
          <p:nvPr/>
        </p:nvPicPr>
        <p:blipFill>
          <a:blip r:embed="rId4" cstate="print"/>
          <a:srcRect/>
          <a:stretch>
            <a:fillRect/>
          </a:stretch>
        </p:blipFill>
        <p:spPr bwMode="auto">
          <a:xfrm>
            <a:off x="3571868" y="214290"/>
            <a:ext cx="5572132" cy="3916644"/>
          </a:xfrm>
          <a:prstGeom prst="rect">
            <a:avLst/>
          </a:prstGeom>
          <a:noFill/>
        </p:spPr>
      </p:pic>
      <p:pic>
        <p:nvPicPr>
          <p:cNvPr id="9218" name="Picture 2" descr="H:\DCIM\100PHOTO\SAM_8658.JPG"/>
          <p:cNvPicPr>
            <a:picLocks noChangeAspect="1" noChangeArrowheads="1"/>
          </p:cNvPicPr>
          <p:nvPr/>
        </p:nvPicPr>
        <p:blipFill>
          <a:blip r:embed="rId5" cstate="print"/>
          <a:srcRect/>
          <a:stretch>
            <a:fillRect/>
          </a:stretch>
        </p:blipFill>
        <p:spPr bwMode="auto">
          <a:xfrm rot="16200000">
            <a:off x="736553" y="2022420"/>
            <a:ext cx="4099027" cy="5572132"/>
          </a:xfrm>
          <a:prstGeom prst="rect">
            <a:avLst/>
          </a:prstGeom>
          <a:noFill/>
        </p:spPr>
      </p:pic>
      <p:pic>
        <p:nvPicPr>
          <p:cNvPr id="9219" name="Picture 3" descr="H:\DCIM\100PHOTO\SAM_8648.JPG"/>
          <p:cNvPicPr>
            <a:picLocks noChangeAspect="1" noChangeArrowheads="1"/>
          </p:cNvPicPr>
          <p:nvPr/>
        </p:nvPicPr>
        <p:blipFill>
          <a:blip r:embed="rId6" cstate="print"/>
          <a:srcRect/>
          <a:stretch>
            <a:fillRect/>
          </a:stretch>
        </p:blipFill>
        <p:spPr bwMode="auto">
          <a:xfrm>
            <a:off x="0" y="0"/>
            <a:ext cx="3643322" cy="42148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9217"/>
                                        </p:tgtEl>
                                        <p:attrNameLst>
                                          <p:attrName>style.visibility</p:attrName>
                                        </p:attrNameLst>
                                      </p:cBhvr>
                                      <p:to>
                                        <p:strVal val="visible"/>
                                      </p:to>
                                    </p:set>
                                    <p:animEffect transition="in" filter="fade">
                                      <p:cBhvr>
                                        <p:cTn id="7" dur="770" decel="100000"/>
                                        <p:tgtEl>
                                          <p:spTgt spid="9217"/>
                                        </p:tgtEl>
                                      </p:cBhvr>
                                    </p:animEffect>
                                    <p:animScale>
                                      <p:cBhvr>
                                        <p:cTn id="8" dur="770" decel="100000"/>
                                        <p:tgtEl>
                                          <p:spTgt spid="9217"/>
                                        </p:tgtEl>
                                      </p:cBhvr>
                                      <p:from x="10000" y="10000"/>
                                      <p:to x="200000" y="450000"/>
                                    </p:animScale>
                                    <p:animScale>
                                      <p:cBhvr>
                                        <p:cTn id="9" dur="1230" accel="100000" fill="hold">
                                          <p:stCondLst>
                                            <p:cond delay="770"/>
                                          </p:stCondLst>
                                        </p:cTn>
                                        <p:tgtEl>
                                          <p:spTgt spid="9217"/>
                                        </p:tgtEl>
                                      </p:cBhvr>
                                      <p:from x="200000" y="450000"/>
                                      <p:to x="100000" y="100000"/>
                                    </p:animScale>
                                    <p:set>
                                      <p:cBhvr>
                                        <p:cTn id="10" dur="770" fill="hold"/>
                                        <p:tgtEl>
                                          <p:spTgt spid="9217"/>
                                        </p:tgtEl>
                                        <p:attrNameLst>
                                          <p:attrName>ppt_x</p:attrName>
                                        </p:attrNameLst>
                                      </p:cBhvr>
                                      <p:to>
                                        <p:strVal val="(0.5)"/>
                                      </p:to>
                                    </p:set>
                                    <p:anim from="(0.5)" to="(#ppt_x)" calcmode="lin" valueType="num">
                                      <p:cBhvr>
                                        <p:cTn id="11" dur="1230" accel="100000" fill="hold">
                                          <p:stCondLst>
                                            <p:cond delay="770"/>
                                          </p:stCondLst>
                                        </p:cTn>
                                        <p:tgtEl>
                                          <p:spTgt spid="9217"/>
                                        </p:tgtEl>
                                        <p:attrNameLst>
                                          <p:attrName>ppt_x</p:attrName>
                                        </p:attrNameLst>
                                      </p:cBhvr>
                                    </p:anim>
                                    <p:set>
                                      <p:cBhvr>
                                        <p:cTn id="12" dur="770" fill="hold"/>
                                        <p:tgtEl>
                                          <p:spTgt spid="9217"/>
                                        </p:tgtEl>
                                        <p:attrNameLst>
                                          <p:attrName>ppt_y</p:attrName>
                                        </p:attrNameLst>
                                      </p:cBhvr>
                                      <p:to>
                                        <p:strVal val="(#ppt_y+0.4)"/>
                                      </p:to>
                                    </p:set>
                                    <p:anim from="(#ppt_y+0.4)" to="(#ppt_y)" calcmode="lin" valueType="num">
                                      <p:cBhvr>
                                        <p:cTn id="13" dur="1230" accel="100000" fill="hold">
                                          <p:stCondLst>
                                            <p:cond delay="770"/>
                                          </p:stCondLst>
                                        </p:cTn>
                                        <p:tgtEl>
                                          <p:spTgt spid="9217"/>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9218"/>
                                        </p:tgtEl>
                                        <p:attrNameLst>
                                          <p:attrName>style.visibility</p:attrName>
                                        </p:attrNameLst>
                                      </p:cBhvr>
                                      <p:to>
                                        <p:strVal val="visible"/>
                                      </p:to>
                                    </p:set>
                                    <p:animEffect transition="in" filter="fade">
                                      <p:cBhvr>
                                        <p:cTn id="18" dur="770" decel="100000"/>
                                        <p:tgtEl>
                                          <p:spTgt spid="9218"/>
                                        </p:tgtEl>
                                      </p:cBhvr>
                                    </p:animEffect>
                                    <p:animScale>
                                      <p:cBhvr>
                                        <p:cTn id="19" dur="770" decel="100000"/>
                                        <p:tgtEl>
                                          <p:spTgt spid="9218"/>
                                        </p:tgtEl>
                                      </p:cBhvr>
                                      <p:from x="10000" y="10000"/>
                                      <p:to x="200000" y="450000"/>
                                    </p:animScale>
                                    <p:animScale>
                                      <p:cBhvr>
                                        <p:cTn id="20" dur="1230" accel="100000" fill="hold">
                                          <p:stCondLst>
                                            <p:cond delay="770"/>
                                          </p:stCondLst>
                                        </p:cTn>
                                        <p:tgtEl>
                                          <p:spTgt spid="9218"/>
                                        </p:tgtEl>
                                      </p:cBhvr>
                                      <p:from x="200000" y="450000"/>
                                      <p:to x="100000" y="100000"/>
                                    </p:animScale>
                                    <p:set>
                                      <p:cBhvr>
                                        <p:cTn id="21" dur="770" fill="hold"/>
                                        <p:tgtEl>
                                          <p:spTgt spid="9218"/>
                                        </p:tgtEl>
                                        <p:attrNameLst>
                                          <p:attrName>ppt_x</p:attrName>
                                        </p:attrNameLst>
                                      </p:cBhvr>
                                      <p:to>
                                        <p:strVal val="(0.5)"/>
                                      </p:to>
                                    </p:set>
                                    <p:anim from="(0.5)" to="(#ppt_x)" calcmode="lin" valueType="num">
                                      <p:cBhvr>
                                        <p:cTn id="22" dur="1230" accel="100000" fill="hold">
                                          <p:stCondLst>
                                            <p:cond delay="770"/>
                                          </p:stCondLst>
                                        </p:cTn>
                                        <p:tgtEl>
                                          <p:spTgt spid="9218"/>
                                        </p:tgtEl>
                                        <p:attrNameLst>
                                          <p:attrName>ppt_x</p:attrName>
                                        </p:attrNameLst>
                                      </p:cBhvr>
                                    </p:anim>
                                    <p:set>
                                      <p:cBhvr>
                                        <p:cTn id="23" dur="770" fill="hold"/>
                                        <p:tgtEl>
                                          <p:spTgt spid="9218"/>
                                        </p:tgtEl>
                                        <p:attrNameLst>
                                          <p:attrName>ppt_y</p:attrName>
                                        </p:attrNameLst>
                                      </p:cBhvr>
                                      <p:to>
                                        <p:strVal val="(#ppt_y+0.4)"/>
                                      </p:to>
                                    </p:set>
                                    <p:anim from="(#ppt_y+0.4)" to="(#ppt_y)" calcmode="lin" valueType="num">
                                      <p:cBhvr>
                                        <p:cTn id="24" dur="1230" accel="100000" fill="hold">
                                          <p:stCondLst>
                                            <p:cond delay="770"/>
                                          </p:stCondLst>
                                        </p:cTn>
                                        <p:tgtEl>
                                          <p:spTgt spid="9218"/>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childTnLst>
                                    <p:set>
                                      <p:cBhvr>
                                        <p:cTn id="28" dur="1" fill="hold">
                                          <p:stCondLst>
                                            <p:cond delay="0"/>
                                          </p:stCondLst>
                                        </p:cTn>
                                        <p:tgtEl>
                                          <p:spTgt spid="9219"/>
                                        </p:tgtEl>
                                        <p:attrNameLst>
                                          <p:attrName>style.visibility</p:attrName>
                                        </p:attrNameLst>
                                      </p:cBhvr>
                                      <p:to>
                                        <p:strVal val="visible"/>
                                      </p:to>
                                    </p:set>
                                    <p:animEffect transition="in" filter="fade">
                                      <p:cBhvr>
                                        <p:cTn id="29" dur="770" decel="100000"/>
                                        <p:tgtEl>
                                          <p:spTgt spid="9219"/>
                                        </p:tgtEl>
                                      </p:cBhvr>
                                    </p:animEffect>
                                    <p:animScale>
                                      <p:cBhvr>
                                        <p:cTn id="30" dur="770" decel="100000"/>
                                        <p:tgtEl>
                                          <p:spTgt spid="9219"/>
                                        </p:tgtEl>
                                      </p:cBhvr>
                                      <p:from x="10000" y="10000"/>
                                      <p:to x="200000" y="450000"/>
                                    </p:animScale>
                                    <p:animScale>
                                      <p:cBhvr>
                                        <p:cTn id="31" dur="1230" accel="100000" fill="hold">
                                          <p:stCondLst>
                                            <p:cond delay="770"/>
                                          </p:stCondLst>
                                        </p:cTn>
                                        <p:tgtEl>
                                          <p:spTgt spid="9219"/>
                                        </p:tgtEl>
                                      </p:cBhvr>
                                      <p:from x="200000" y="450000"/>
                                      <p:to x="100000" y="100000"/>
                                    </p:animScale>
                                    <p:set>
                                      <p:cBhvr>
                                        <p:cTn id="32" dur="770" fill="hold"/>
                                        <p:tgtEl>
                                          <p:spTgt spid="9219"/>
                                        </p:tgtEl>
                                        <p:attrNameLst>
                                          <p:attrName>ppt_x</p:attrName>
                                        </p:attrNameLst>
                                      </p:cBhvr>
                                      <p:to>
                                        <p:strVal val="(0.5)"/>
                                      </p:to>
                                    </p:set>
                                    <p:anim from="(0.5)" to="(#ppt_x)" calcmode="lin" valueType="num">
                                      <p:cBhvr>
                                        <p:cTn id="33" dur="1230" accel="100000" fill="hold">
                                          <p:stCondLst>
                                            <p:cond delay="770"/>
                                          </p:stCondLst>
                                        </p:cTn>
                                        <p:tgtEl>
                                          <p:spTgt spid="9219"/>
                                        </p:tgtEl>
                                        <p:attrNameLst>
                                          <p:attrName>ppt_x</p:attrName>
                                        </p:attrNameLst>
                                      </p:cBhvr>
                                    </p:anim>
                                    <p:set>
                                      <p:cBhvr>
                                        <p:cTn id="34" dur="770" fill="hold"/>
                                        <p:tgtEl>
                                          <p:spTgt spid="9219"/>
                                        </p:tgtEl>
                                        <p:attrNameLst>
                                          <p:attrName>ppt_y</p:attrName>
                                        </p:attrNameLst>
                                      </p:cBhvr>
                                      <p:to>
                                        <p:strVal val="(#ppt_y+0.4)"/>
                                      </p:to>
                                    </p:set>
                                    <p:anim from="(#ppt_y+0.4)" to="(#ppt_y)" calcmode="lin" valueType="num">
                                      <p:cBhvr>
                                        <p:cTn id="35" dur="1230" accel="100000" fill="hold">
                                          <p:stCondLst>
                                            <p:cond delay="770"/>
                                          </p:stCondLst>
                                        </p:cTn>
                                        <p:tgtEl>
                                          <p:spTgt spid="921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85728"/>
            <a:ext cx="9144000" cy="6572272"/>
          </a:xfrm>
        </p:spPr>
        <p:txBody>
          <a:bodyPr>
            <a:normAutofit/>
          </a:bodyPr>
          <a:lstStyle/>
          <a:p>
            <a:pPr>
              <a:buNone/>
            </a:pPr>
            <a:r>
              <a:rPr lang="uk-UA" dirty="0" smtClean="0"/>
              <a:t>        </a:t>
            </a:r>
            <a:endParaRPr lang="ru-RU" dirty="0" smtClean="0">
              <a:latin typeface="Comic Sans MS" pitchFamily="66" charset="0"/>
            </a:endParaRPr>
          </a:p>
          <a:p>
            <a:endParaRPr lang="ru-RU" dirty="0"/>
          </a:p>
        </p:txBody>
      </p:sp>
      <p:pic>
        <p:nvPicPr>
          <p:cNvPr id="25602" name="Picture 2" descr="H:\DCIM\100PHOTO\SAM_8663.JPG"/>
          <p:cNvPicPr>
            <a:picLocks noChangeAspect="1" noChangeArrowheads="1"/>
          </p:cNvPicPr>
          <p:nvPr/>
        </p:nvPicPr>
        <p:blipFill>
          <a:blip r:embed="rId2" cstate="print"/>
          <a:srcRect/>
          <a:stretch>
            <a:fillRect/>
          </a:stretch>
        </p:blipFill>
        <p:spPr bwMode="auto">
          <a:xfrm>
            <a:off x="0" y="0"/>
            <a:ext cx="4429156" cy="3976694"/>
          </a:xfrm>
          <a:prstGeom prst="rect">
            <a:avLst/>
          </a:prstGeom>
          <a:noFill/>
        </p:spPr>
      </p:pic>
      <p:pic>
        <p:nvPicPr>
          <p:cNvPr id="25603" name="Picture 3" descr="H:\DCIM\100PHOTO\SAM_8666.JPG"/>
          <p:cNvPicPr>
            <a:picLocks noChangeAspect="1" noChangeArrowheads="1"/>
          </p:cNvPicPr>
          <p:nvPr/>
        </p:nvPicPr>
        <p:blipFill>
          <a:blip r:embed="rId3" cstate="print"/>
          <a:srcRect/>
          <a:stretch>
            <a:fillRect/>
          </a:stretch>
        </p:blipFill>
        <p:spPr bwMode="auto">
          <a:xfrm>
            <a:off x="4572000" y="0"/>
            <a:ext cx="4572000" cy="4000504"/>
          </a:xfrm>
          <a:prstGeom prst="rect">
            <a:avLst/>
          </a:prstGeom>
          <a:noFill/>
        </p:spPr>
      </p:pic>
      <p:pic>
        <p:nvPicPr>
          <p:cNvPr id="25604" name="Picture 4" descr="H:\DCIM\100PHOTO\SAM_8669.JPG"/>
          <p:cNvPicPr>
            <a:picLocks noChangeAspect="1" noChangeArrowheads="1"/>
          </p:cNvPicPr>
          <p:nvPr/>
        </p:nvPicPr>
        <p:blipFill>
          <a:blip r:embed="rId4" cstate="print"/>
          <a:srcRect/>
          <a:stretch>
            <a:fillRect/>
          </a:stretch>
        </p:blipFill>
        <p:spPr bwMode="auto">
          <a:xfrm>
            <a:off x="0" y="3000372"/>
            <a:ext cx="4643438" cy="3857628"/>
          </a:xfrm>
          <a:prstGeom prst="rect">
            <a:avLst/>
          </a:prstGeom>
          <a:noFill/>
        </p:spPr>
      </p:pic>
      <p:pic>
        <p:nvPicPr>
          <p:cNvPr id="25605" name="Picture 5" descr="H:\DCIM\100PHOTO\SAM_8676.JPG"/>
          <p:cNvPicPr>
            <a:picLocks noChangeAspect="1" noChangeArrowheads="1"/>
          </p:cNvPicPr>
          <p:nvPr/>
        </p:nvPicPr>
        <p:blipFill>
          <a:blip r:embed="rId5" cstate="print"/>
          <a:srcRect/>
          <a:stretch>
            <a:fillRect/>
          </a:stretch>
        </p:blipFill>
        <p:spPr bwMode="auto">
          <a:xfrm>
            <a:off x="1357290" y="762000"/>
            <a:ext cx="6929454" cy="609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770" decel="100000"/>
                                        <p:tgtEl>
                                          <p:spTgt spid="25602"/>
                                        </p:tgtEl>
                                      </p:cBhvr>
                                    </p:animEffect>
                                    <p:animScale>
                                      <p:cBhvr>
                                        <p:cTn id="8" dur="770" decel="100000"/>
                                        <p:tgtEl>
                                          <p:spTgt spid="25602"/>
                                        </p:tgtEl>
                                      </p:cBhvr>
                                      <p:from x="10000" y="10000"/>
                                      <p:to x="200000" y="450000"/>
                                    </p:animScale>
                                    <p:animScale>
                                      <p:cBhvr>
                                        <p:cTn id="9" dur="1230" accel="100000" fill="hold">
                                          <p:stCondLst>
                                            <p:cond delay="770"/>
                                          </p:stCondLst>
                                        </p:cTn>
                                        <p:tgtEl>
                                          <p:spTgt spid="25602"/>
                                        </p:tgtEl>
                                      </p:cBhvr>
                                      <p:from x="200000" y="450000"/>
                                      <p:to x="100000" y="100000"/>
                                    </p:animScale>
                                    <p:set>
                                      <p:cBhvr>
                                        <p:cTn id="10" dur="770" fill="hold"/>
                                        <p:tgtEl>
                                          <p:spTgt spid="25602"/>
                                        </p:tgtEl>
                                        <p:attrNameLst>
                                          <p:attrName>ppt_x</p:attrName>
                                        </p:attrNameLst>
                                      </p:cBhvr>
                                      <p:to>
                                        <p:strVal val="(0.5)"/>
                                      </p:to>
                                    </p:set>
                                    <p:anim from="(0.5)" to="(#ppt_x)" calcmode="lin" valueType="num">
                                      <p:cBhvr>
                                        <p:cTn id="11" dur="1230" accel="100000" fill="hold">
                                          <p:stCondLst>
                                            <p:cond delay="770"/>
                                          </p:stCondLst>
                                        </p:cTn>
                                        <p:tgtEl>
                                          <p:spTgt spid="25602"/>
                                        </p:tgtEl>
                                        <p:attrNameLst>
                                          <p:attrName>ppt_x</p:attrName>
                                        </p:attrNameLst>
                                      </p:cBhvr>
                                    </p:anim>
                                    <p:set>
                                      <p:cBhvr>
                                        <p:cTn id="12" dur="770" fill="hold"/>
                                        <p:tgtEl>
                                          <p:spTgt spid="25602"/>
                                        </p:tgtEl>
                                        <p:attrNameLst>
                                          <p:attrName>ppt_y</p:attrName>
                                        </p:attrNameLst>
                                      </p:cBhvr>
                                      <p:to>
                                        <p:strVal val="(#ppt_y+0.4)"/>
                                      </p:to>
                                    </p:set>
                                    <p:anim from="(#ppt_y+0.4)" to="(#ppt_y)" calcmode="lin" valueType="num">
                                      <p:cBhvr>
                                        <p:cTn id="13" dur="1230" accel="100000" fill="hold">
                                          <p:stCondLst>
                                            <p:cond delay="770"/>
                                          </p:stCondLst>
                                        </p:cTn>
                                        <p:tgtEl>
                                          <p:spTgt spid="2560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25603"/>
                                        </p:tgtEl>
                                        <p:attrNameLst>
                                          <p:attrName>style.visibility</p:attrName>
                                        </p:attrNameLst>
                                      </p:cBhvr>
                                      <p:to>
                                        <p:strVal val="visible"/>
                                      </p:to>
                                    </p:set>
                                    <p:animEffect transition="in" filter="fade">
                                      <p:cBhvr>
                                        <p:cTn id="18" dur="770" decel="100000"/>
                                        <p:tgtEl>
                                          <p:spTgt spid="25603"/>
                                        </p:tgtEl>
                                      </p:cBhvr>
                                    </p:animEffect>
                                    <p:animScale>
                                      <p:cBhvr>
                                        <p:cTn id="19" dur="770" decel="100000"/>
                                        <p:tgtEl>
                                          <p:spTgt spid="25603"/>
                                        </p:tgtEl>
                                      </p:cBhvr>
                                      <p:from x="10000" y="10000"/>
                                      <p:to x="200000" y="450000"/>
                                    </p:animScale>
                                    <p:animScale>
                                      <p:cBhvr>
                                        <p:cTn id="20" dur="1230" accel="100000" fill="hold">
                                          <p:stCondLst>
                                            <p:cond delay="770"/>
                                          </p:stCondLst>
                                        </p:cTn>
                                        <p:tgtEl>
                                          <p:spTgt spid="25603"/>
                                        </p:tgtEl>
                                      </p:cBhvr>
                                      <p:from x="200000" y="450000"/>
                                      <p:to x="100000" y="100000"/>
                                    </p:animScale>
                                    <p:set>
                                      <p:cBhvr>
                                        <p:cTn id="21" dur="770" fill="hold"/>
                                        <p:tgtEl>
                                          <p:spTgt spid="25603"/>
                                        </p:tgtEl>
                                        <p:attrNameLst>
                                          <p:attrName>ppt_x</p:attrName>
                                        </p:attrNameLst>
                                      </p:cBhvr>
                                      <p:to>
                                        <p:strVal val="(0.5)"/>
                                      </p:to>
                                    </p:set>
                                    <p:anim from="(0.5)" to="(#ppt_x)" calcmode="lin" valueType="num">
                                      <p:cBhvr>
                                        <p:cTn id="22" dur="1230" accel="100000" fill="hold">
                                          <p:stCondLst>
                                            <p:cond delay="770"/>
                                          </p:stCondLst>
                                        </p:cTn>
                                        <p:tgtEl>
                                          <p:spTgt spid="25603"/>
                                        </p:tgtEl>
                                        <p:attrNameLst>
                                          <p:attrName>ppt_x</p:attrName>
                                        </p:attrNameLst>
                                      </p:cBhvr>
                                    </p:anim>
                                    <p:set>
                                      <p:cBhvr>
                                        <p:cTn id="23" dur="770" fill="hold"/>
                                        <p:tgtEl>
                                          <p:spTgt spid="25603"/>
                                        </p:tgtEl>
                                        <p:attrNameLst>
                                          <p:attrName>ppt_y</p:attrName>
                                        </p:attrNameLst>
                                      </p:cBhvr>
                                      <p:to>
                                        <p:strVal val="(#ppt_y+0.4)"/>
                                      </p:to>
                                    </p:set>
                                    <p:anim from="(#ppt_y+0.4)" to="(#ppt_y)" calcmode="lin" valueType="num">
                                      <p:cBhvr>
                                        <p:cTn id="24" dur="1230" accel="100000" fill="hold">
                                          <p:stCondLst>
                                            <p:cond delay="770"/>
                                          </p:stCondLst>
                                        </p:cTn>
                                        <p:tgtEl>
                                          <p:spTgt spid="25603"/>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childTnLst>
                                    <p:set>
                                      <p:cBhvr>
                                        <p:cTn id="28" dur="1" fill="hold">
                                          <p:stCondLst>
                                            <p:cond delay="0"/>
                                          </p:stCondLst>
                                        </p:cTn>
                                        <p:tgtEl>
                                          <p:spTgt spid="25604"/>
                                        </p:tgtEl>
                                        <p:attrNameLst>
                                          <p:attrName>style.visibility</p:attrName>
                                        </p:attrNameLst>
                                      </p:cBhvr>
                                      <p:to>
                                        <p:strVal val="visible"/>
                                      </p:to>
                                    </p:set>
                                    <p:animEffect transition="in" filter="fade">
                                      <p:cBhvr>
                                        <p:cTn id="29" dur="770" decel="100000"/>
                                        <p:tgtEl>
                                          <p:spTgt spid="25604"/>
                                        </p:tgtEl>
                                      </p:cBhvr>
                                    </p:animEffect>
                                    <p:animScale>
                                      <p:cBhvr>
                                        <p:cTn id="30" dur="770" decel="100000"/>
                                        <p:tgtEl>
                                          <p:spTgt spid="25604"/>
                                        </p:tgtEl>
                                      </p:cBhvr>
                                      <p:from x="10000" y="10000"/>
                                      <p:to x="200000" y="450000"/>
                                    </p:animScale>
                                    <p:animScale>
                                      <p:cBhvr>
                                        <p:cTn id="31" dur="1230" accel="100000" fill="hold">
                                          <p:stCondLst>
                                            <p:cond delay="770"/>
                                          </p:stCondLst>
                                        </p:cTn>
                                        <p:tgtEl>
                                          <p:spTgt spid="25604"/>
                                        </p:tgtEl>
                                      </p:cBhvr>
                                      <p:from x="200000" y="450000"/>
                                      <p:to x="100000" y="100000"/>
                                    </p:animScale>
                                    <p:set>
                                      <p:cBhvr>
                                        <p:cTn id="32" dur="770" fill="hold"/>
                                        <p:tgtEl>
                                          <p:spTgt spid="25604"/>
                                        </p:tgtEl>
                                        <p:attrNameLst>
                                          <p:attrName>ppt_x</p:attrName>
                                        </p:attrNameLst>
                                      </p:cBhvr>
                                      <p:to>
                                        <p:strVal val="(0.5)"/>
                                      </p:to>
                                    </p:set>
                                    <p:anim from="(0.5)" to="(#ppt_x)" calcmode="lin" valueType="num">
                                      <p:cBhvr>
                                        <p:cTn id="33" dur="1230" accel="100000" fill="hold">
                                          <p:stCondLst>
                                            <p:cond delay="770"/>
                                          </p:stCondLst>
                                        </p:cTn>
                                        <p:tgtEl>
                                          <p:spTgt spid="25604"/>
                                        </p:tgtEl>
                                        <p:attrNameLst>
                                          <p:attrName>ppt_x</p:attrName>
                                        </p:attrNameLst>
                                      </p:cBhvr>
                                    </p:anim>
                                    <p:set>
                                      <p:cBhvr>
                                        <p:cTn id="34" dur="770" fill="hold"/>
                                        <p:tgtEl>
                                          <p:spTgt spid="25604"/>
                                        </p:tgtEl>
                                        <p:attrNameLst>
                                          <p:attrName>ppt_y</p:attrName>
                                        </p:attrNameLst>
                                      </p:cBhvr>
                                      <p:to>
                                        <p:strVal val="(#ppt_y+0.4)"/>
                                      </p:to>
                                    </p:set>
                                    <p:anim from="(#ppt_y+0.4)" to="(#ppt_y)" calcmode="lin" valueType="num">
                                      <p:cBhvr>
                                        <p:cTn id="35" dur="1230" accel="100000" fill="hold">
                                          <p:stCondLst>
                                            <p:cond delay="770"/>
                                          </p:stCondLst>
                                        </p:cTn>
                                        <p:tgtEl>
                                          <p:spTgt spid="25604"/>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nodeType="clickEffect">
                                  <p:stCondLst>
                                    <p:cond delay="0"/>
                                  </p:stCondLst>
                                  <p:childTnLst>
                                    <p:set>
                                      <p:cBhvr>
                                        <p:cTn id="39" dur="1" fill="hold">
                                          <p:stCondLst>
                                            <p:cond delay="0"/>
                                          </p:stCondLst>
                                        </p:cTn>
                                        <p:tgtEl>
                                          <p:spTgt spid="25605"/>
                                        </p:tgtEl>
                                        <p:attrNameLst>
                                          <p:attrName>style.visibility</p:attrName>
                                        </p:attrNameLst>
                                      </p:cBhvr>
                                      <p:to>
                                        <p:strVal val="visible"/>
                                      </p:to>
                                    </p:set>
                                    <p:animEffect transition="in" filter="fade">
                                      <p:cBhvr>
                                        <p:cTn id="40" dur="770" decel="100000"/>
                                        <p:tgtEl>
                                          <p:spTgt spid="25605"/>
                                        </p:tgtEl>
                                      </p:cBhvr>
                                    </p:animEffect>
                                    <p:animScale>
                                      <p:cBhvr>
                                        <p:cTn id="41" dur="770" decel="100000"/>
                                        <p:tgtEl>
                                          <p:spTgt spid="25605"/>
                                        </p:tgtEl>
                                      </p:cBhvr>
                                      <p:from x="10000" y="10000"/>
                                      <p:to x="200000" y="450000"/>
                                    </p:animScale>
                                    <p:animScale>
                                      <p:cBhvr>
                                        <p:cTn id="42" dur="1230" accel="100000" fill="hold">
                                          <p:stCondLst>
                                            <p:cond delay="770"/>
                                          </p:stCondLst>
                                        </p:cTn>
                                        <p:tgtEl>
                                          <p:spTgt spid="25605"/>
                                        </p:tgtEl>
                                      </p:cBhvr>
                                      <p:from x="200000" y="450000"/>
                                      <p:to x="100000" y="100000"/>
                                    </p:animScale>
                                    <p:set>
                                      <p:cBhvr>
                                        <p:cTn id="43" dur="770" fill="hold"/>
                                        <p:tgtEl>
                                          <p:spTgt spid="25605"/>
                                        </p:tgtEl>
                                        <p:attrNameLst>
                                          <p:attrName>ppt_x</p:attrName>
                                        </p:attrNameLst>
                                      </p:cBhvr>
                                      <p:to>
                                        <p:strVal val="(0.5)"/>
                                      </p:to>
                                    </p:set>
                                    <p:anim from="(0.5)" to="(#ppt_x)" calcmode="lin" valueType="num">
                                      <p:cBhvr>
                                        <p:cTn id="44" dur="1230" accel="100000" fill="hold">
                                          <p:stCondLst>
                                            <p:cond delay="770"/>
                                          </p:stCondLst>
                                        </p:cTn>
                                        <p:tgtEl>
                                          <p:spTgt spid="25605"/>
                                        </p:tgtEl>
                                        <p:attrNameLst>
                                          <p:attrName>ppt_x</p:attrName>
                                        </p:attrNameLst>
                                      </p:cBhvr>
                                    </p:anim>
                                    <p:set>
                                      <p:cBhvr>
                                        <p:cTn id="45" dur="770" fill="hold"/>
                                        <p:tgtEl>
                                          <p:spTgt spid="25605"/>
                                        </p:tgtEl>
                                        <p:attrNameLst>
                                          <p:attrName>ppt_y</p:attrName>
                                        </p:attrNameLst>
                                      </p:cBhvr>
                                      <p:to>
                                        <p:strVal val="(#ppt_y+0.4)"/>
                                      </p:to>
                                    </p:set>
                                    <p:anim from="(#ppt_y+0.4)" to="(#ppt_y)" calcmode="lin" valueType="num">
                                      <p:cBhvr>
                                        <p:cTn id="46" dur="1230" accel="100000" fill="hold">
                                          <p:stCondLst>
                                            <p:cond delay="770"/>
                                          </p:stCondLst>
                                        </p:cTn>
                                        <p:tgtEl>
                                          <p:spTgt spid="2560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stat16.privet.ru/lr/0d26274af501f4e51923a6ed5e659105">
            <a:hlinkClick r:id="rId2" action="ppaction://hlinksldjump"/>
          </p:cNvPr>
          <p:cNvPicPr>
            <a:picLocks noChangeAspect="1" noChangeArrowheads="1"/>
          </p:cNvPicPr>
          <p:nvPr/>
        </p:nvPicPr>
        <p:blipFill>
          <a:blip r:embed="rId3" cstate="screen"/>
          <a:srcRect/>
          <a:stretch>
            <a:fillRect/>
          </a:stretch>
        </p:blipFill>
        <p:spPr bwMode="auto">
          <a:xfrm>
            <a:off x="6765814" y="4221088"/>
            <a:ext cx="2126666" cy="2636912"/>
          </a:xfrm>
          <a:prstGeom prst="rect">
            <a:avLst/>
          </a:prstGeom>
          <a:noFill/>
        </p:spPr>
      </p:pic>
      <p:sp>
        <p:nvSpPr>
          <p:cNvPr id="3" name="Содержимое 2"/>
          <p:cNvSpPr>
            <a:spLocks noGrp="1"/>
          </p:cNvSpPr>
          <p:nvPr>
            <p:ph idx="1"/>
          </p:nvPr>
        </p:nvSpPr>
        <p:spPr>
          <a:xfrm>
            <a:off x="457200" y="214290"/>
            <a:ext cx="8229600" cy="5911873"/>
          </a:xfrm>
        </p:spPr>
        <p:txBody>
          <a:bodyPr/>
          <a:lstStyle/>
          <a:p>
            <a:pPr algn="ctr">
              <a:buNone/>
            </a:pPr>
            <a:r>
              <a:rPr lang="uk-UA" b="1" dirty="0" smtClean="0">
                <a:solidFill>
                  <a:srgbClr val="002060"/>
                </a:solidFill>
                <a:latin typeface="Comic Sans MS" pitchFamily="66" charset="0"/>
              </a:rPr>
              <a:t>Очікувані результати</a:t>
            </a:r>
          </a:p>
          <a:p>
            <a:pPr>
              <a:buNone/>
            </a:pPr>
            <a:r>
              <a:rPr lang="uk-UA" sz="2800" dirty="0" smtClean="0">
                <a:solidFill>
                  <a:srgbClr val="002060"/>
                </a:solidFill>
                <a:latin typeface="Comic Sans MS" pitchFamily="66" charset="0"/>
              </a:rPr>
              <a:t>- залучити потенційних читачів;</a:t>
            </a:r>
            <a:endParaRPr lang="ru-RU" sz="2800" dirty="0" smtClean="0">
              <a:solidFill>
                <a:srgbClr val="002060"/>
              </a:solidFill>
              <a:latin typeface="Comic Sans MS" pitchFamily="66" charset="0"/>
            </a:endParaRPr>
          </a:p>
          <a:p>
            <a:pPr>
              <a:lnSpc>
                <a:spcPct val="80000"/>
              </a:lnSpc>
              <a:buNone/>
            </a:pPr>
            <a:r>
              <a:rPr lang="uk-UA" sz="2800" dirty="0" smtClean="0">
                <a:solidFill>
                  <a:srgbClr val="002060"/>
                </a:solidFill>
                <a:latin typeface="Comic Sans MS" pitchFamily="66" charset="0"/>
              </a:rPr>
              <a:t>- формувати позитивний </a:t>
            </a:r>
            <a:r>
              <a:rPr lang="uk-UA" sz="2800" smtClean="0">
                <a:solidFill>
                  <a:srgbClr val="002060"/>
                </a:solidFill>
                <a:latin typeface="Comic Sans MS" pitchFamily="66" charset="0"/>
              </a:rPr>
              <a:t>імідж бібліотеки;</a:t>
            </a:r>
            <a:endParaRPr lang="ru-RU" sz="2800" dirty="0" smtClean="0">
              <a:solidFill>
                <a:srgbClr val="002060"/>
              </a:solidFill>
              <a:latin typeface="Comic Sans MS" pitchFamily="66" charset="0"/>
            </a:endParaRPr>
          </a:p>
          <a:p>
            <a:pPr>
              <a:buNone/>
            </a:pPr>
            <a:r>
              <a:rPr lang="uk-UA" sz="2800" dirty="0" smtClean="0">
                <a:solidFill>
                  <a:srgbClr val="002060"/>
                </a:solidFill>
                <a:latin typeface="Comic Sans MS" pitchFamily="66" charset="0"/>
              </a:rPr>
              <a:t>- забезпечити змістовне дозвілля дітей і вадами слуху із вадами слуху.</a:t>
            </a:r>
            <a:endParaRPr lang="ru-RU" sz="2800" dirty="0">
              <a:solidFill>
                <a:srgbClr val="002060"/>
              </a:solidFill>
              <a:latin typeface="Comic Sans MS" pitchFamily="66" charset="0"/>
            </a:endParaRPr>
          </a:p>
        </p:txBody>
      </p:sp>
      <p:pic>
        <p:nvPicPr>
          <p:cNvPr id="6145" name="Picture 1" descr="H:\DCIM\100PHOTO\SAM_8670.JPG"/>
          <p:cNvPicPr>
            <a:picLocks noChangeAspect="1" noChangeArrowheads="1"/>
          </p:cNvPicPr>
          <p:nvPr/>
        </p:nvPicPr>
        <p:blipFill>
          <a:blip r:embed="rId4" cstate="print"/>
          <a:srcRect/>
          <a:stretch>
            <a:fillRect/>
          </a:stretch>
        </p:blipFill>
        <p:spPr bwMode="auto">
          <a:xfrm>
            <a:off x="357158" y="2928934"/>
            <a:ext cx="6429388" cy="376240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igra">
  <a:themeElements>
    <a:clrScheme name="Другая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0000"/>
      </a:hlink>
      <a:folHlink>
        <a:srgbClr val="953734"/>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igra</Template>
  <TotalTime>300</TotalTime>
  <Words>77</Words>
  <Application>Microsoft Office PowerPoint</Application>
  <PresentationFormat>Экран (4:3)</PresentationFormat>
  <Paragraphs>15</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igra</vt:lpstr>
      <vt:lpstr>Бібліопантоміма “слухаємо серцем”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Бібліопантоміма “слухаємо серцем”</dc:title>
  <dc:creator>Home</dc:creator>
  <cp:lastModifiedBy>lenovo</cp:lastModifiedBy>
  <cp:revision>36</cp:revision>
  <dcterms:created xsi:type="dcterms:W3CDTF">2014-06-15T16:12:20Z</dcterms:created>
  <dcterms:modified xsi:type="dcterms:W3CDTF">2014-06-23T16:45:23Z</dcterms:modified>
</cp:coreProperties>
</file>