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30.06.2014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0435" y="476672"/>
            <a:ext cx="790312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Школа</a:t>
            </a:r>
          </a:p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юного </a:t>
            </a:r>
            <a:r>
              <a:rPr lang="ru-RU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арх</a:t>
            </a:r>
            <a:r>
              <a:rPr lang="uk-UA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і</a:t>
            </a:r>
            <a:r>
              <a:rPr lang="ru-RU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тектора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3726" y="2359629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b="1" u="sng" dirty="0">
                <a:latin typeface="Times New Roman"/>
                <a:ea typeface="Calibri"/>
              </a:rPr>
              <a:t>Автор </a:t>
            </a:r>
            <a:r>
              <a:rPr lang="uk-UA" b="1" u="sng" dirty="0" smtClean="0">
                <a:latin typeface="Times New Roman"/>
                <a:ea typeface="Calibri"/>
              </a:rPr>
              <a:t>ідеї</a:t>
            </a:r>
            <a:r>
              <a:rPr lang="uk-UA" b="1" dirty="0" smtClean="0">
                <a:latin typeface="Times New Roman"/>
                <a:ea typeface="Calibri"/>
              </a:rPr>
              <a:t> - </a:t>
            </a:r>
            <a:r>
              <a:rPr lang="uk-UA" dirty="0" smtClean="0">
                <a:latin typeface="Times New Roman"/>
                <a:ea typeface="Calibri"/>
              </a:rPr>
              <a:t>  колектив відділу </a:t>
            </a:r>
            <a:r>
              <a:rPr lang="uk-UA" dirty="0">
                <a:latin typeface="Times New Roman"/>
                <a:ea typeface="Calibri"/>
              </a:rPr>
              <a:t>мистецтв Миколаївської ОДБ </a:t>
            </a:r>
            <a:endParaRPr lang="ru-RU" sz="1600" dirty="0">
              <a:effectLst/>
              <a:latin typeface="Times New Roman"/>
              <a:ea typeface="Calibri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996952"/>
            <a:ext cx="5266556" cy="3086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8950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79912" y="404664"/>
            <a:ext cx="162897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Мета</a:t>
            </a:r>
            <a:endParaRPr lang="ru-RU" sz="4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1268760"/>
            <a:ext cx="75449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ru-RU" sz="2400" b="1" dirty="0" smtClean="0"/>
              <a:t> 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</a:rPr>
              <a:t>Познайомити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 читачів – 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</a:rPr>
              <a:t>учнів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 7-9 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</a:rPr>
              <a:t>класів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 з 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</a:rPr>
              <a:t>різними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 стилями </a:t>
            </a:r>
            <a:r>
              <a:rPr lang="ru-RU" sz="2400" b="1" dirty="0" err="1" smtClean="0">
                <a:solidFill>
                  <a:schemeClr val="bg2">
                    <a:lumMod val="25000"/>
                  </a:schemeClr>
                </a:solidFill>
              </a:rPr>
              <a:t>архітектури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</a:rPr>
              <a:t>Показати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</a:rPr>
              <a:t>різницю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</a:rPr>
              <a:t>між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</a:rPr>
              <a:t>спорудами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</a:rPr>
              <a:t>певних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</a:rPr>
              <a:t>архітектурних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</a:rPr>
              <a:t>стилів</a:t>
            </a: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122" name="Picture 2" descr="G:\Ярмарка Полтава\ВМ ідея на Полтаву\IMG_152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3" r="15207" b="15657"/>
          <a:stretch/>
        </p:blipFill>
        <p:spPr bwMode="auto">
          <a:xfrm rot="5400000">
            <a:off x="5786369" y="3657856"/>
            <a:ext cx="2902553" cy="20189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573015"/>
            <a:ext cx="3222509" cy="23335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715690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59832" y="404664"/>
            <a:ext cx="30219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4000" b="1" dirty="0" smtClean="0">
                <a:ln w="17780" cmpd="sng">
                  <a:solidFill>
                    <a:srgbClr val="F07F09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F07F09">
                        <a:tint val="63000"/>
                        <a:sat val="105000"/>
                      </a:srgbClr>
                    </a:gs>
                    <a:gs pos="90000">
                      <a:srgbClr val="F07F09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Завдання</a:t>
            </a:r>
            <a:endParaRPr lang="ru-RU" sz="4000" b="1" dirty="0">
              <a:ln w="17780" cmpd="sng">
                <a:solidFill>
                  <a:srgbClr val="F07F09">
                    <a:tint val="3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F07F09">
                      <a:tint val="63000"/>
                      <a:sat val="105000"/>
                    </a:srgbClr>
                  </a:gs>
                  <a:gs pos="90000">
                    <a:srgbClr val="F07F09">
                      <a:shade val="50000"/>
                      <a:satMod val="100000"/>
                    </a:srgb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7711" y="1268760"/>
            <a:ext cx="80223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/>
              <a:t> </a:t>
            </a:r>
            <a:r>
              <a:rPr lang="ru-RU" sz="2400" b="1" dirty="0" err="1" smtClean="0">
                <a:solidFill>
                  <a:schemeClr val="bg2">
                    <a:lumMod val="25000"/>
                  </a:schemeClr>
                </a:solidFill>
              </a:rPr>
              <a:t>Розширення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кругозору читачів-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</a:rPr>
              <a:t>учнів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  7-9 </a:t>
            </a:r>
            <a:r>
              <a:rPr lang="ru-RU" sz="2400" b="1" dirty="0" err="1" smtClean="0">
                <a:solidFill>
                  <a:schemeClr val="bg2">
                    <a:lumMod val="25000"/>
                  </a:schemeClr>
                </a:solidFill>
              </a:rPr>
              <a:t>класів</a:t>
            </a:r>
            <a:endParaRPr lang="ru-RU" sz="2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bg2">
                    <a:lumMod val="25000"/>
                  </a:schemeClr>
                </a:solidFill>
              </a:rPr>
              <a:t>Отримання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bg2">
                    <a:lumMod val="25000"/>
                  </a:schemeClr>
                </a:solidFill>
              </a:rPr>
              <a:t>уявлень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про 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</a:rPr>
              <a:t>різні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</a:rPr>
              <a:t>архітектурні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</a:rPr>
              <a:t>стилі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</a:rPr>
              <a:t>різних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</a:rPr>
              <a:t>часів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 та </a:t>
            </a:r>
            <a:r>
              <a:rPr lang="ru-RU" sz="2400" b="1" dirty="0" err="1" smtClean="0">
                <a:solidFill>
                  <a:schemeClr val="bg2">
                    <a:lumMod val="25000"/>
                  </a:schemeClr>
                </a:solidFill>
              </a:rPr>
              <a:t>епох</a:t>
            </a:r>
            <a:endParaRPr lang="ru-RU" sz="2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7" name="Picture 3" descr="G:\Ярмарка Полтава\ВМ ідея на Полтаву\IMG_15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905" y="3429000"/>
            <a:ext cx="3655568" cy="27416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sp>
        <p:nvSpPr>
          <p:cNvPr id="2" name="Прямоугольник 1"/>
          <p:cNvSpPr/>
          <p:nvPr/>
        </p:nvSpPr>
        <p:spPr>
          <a:xfrm>
            <a:off x="611560" y="34290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400" b="1" dirty="0" err="1">
                <a:solidFill>
                  <a:srgbClr val="E3DED1">
                    <a:lumMod val="25000"/>
                  </a:srgbClr>
                </a:solidFill>
              </a:rPr>
              <a:t>Вміння</a:t>
            </a:r>
            <a:r>
              <a:rPr lang="ru-RU" sz="2400" b="1" dirty="0">
                <a:solidFill>
                  <a:srgbClr val="E3DED1">
                    <a:lumMod val="25000"/>
                  </a:srgbClr>
                </a:solidFill>
              </a:rPr>
              <a:t> </a:t>
            </a:r>
            <a:r>
              <a:rPr lang="ru-RU" sz="2400" b="1" dirty="0" err="1">
                <a:solidFill>
                  <a:srgbClr val="E3DED1">
                    <a:lumMod val="25000"/>
                  </a:srgbClr>
                </a:solidFill>
              </a:rPr>
              <a:t>продемонструвати</a:t>
            </a:r>
            <a:r>
              <a:rPr lang="ru-RU" sz="2400" b="1" dirty="0">
                <a:solidFill>
                  <a:srgbClr val="E3DED1">
                    <a:lumMod val="25000"/>
                  </a:srgbClr>
                </a:solidFill>
              </a:rPr>
              <a:t> (</a:t>
            </a:r>
            <a:r>
              <a:rPr lang="ru-RU" sz="2400" b="1" dirty="0" err="1">
                <a:solidFill>
                  <a:srgbClr val="E3DED1">
                    <a:lumMod val="25000"/>
                  </a:srgbClr>
                </a:solidFill>
              </a:rPr>
              <a:t>презентувати</a:t>
            </a:r>
            <a:r>
              <a:rPr lang="ru-RU" sz="2400" b="1" dirty="0">
                <a:solidFill>
                  <a:srgbClr val="E3DED1">
                    <a:lumMod val="25000"/>
                  </a:srgbClr>
                </a:solidFill>
              </a:rPr>
              <a:t>) </a:t>
            </a:r>
            <a:r>
              <a:rPr lang="ru-RU" sz="2400" b="1" dirty="0" err="1">
                <a:solidFill>
                  <a:srgbClr val="E3DED1">
                    <a:lumMod val="25000"/>
                  </a:srgbClr>
                </a:solidFill>
              </a:rPr>
              <a:t>власний</a:t>
            </a:r>
            <a:r>
              <a:rPr lang="ru-RU" sz="2400" b="1" dirty="0">
                <a:solidFill>
                  <a:srgbClr val="E3DED1">
                    <a:lumMod val="25000"/>
                  </a:srgbClr>
                </a:solidFill>
              </a:rPr>
              <a:t> проект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0941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476672"/>
            <a:ext cx="46201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4000" b="1" dirty="0" err="1" smtClean="0">
                <a:ln w="17780" cmpd="sng">
                  <a:solidFill>
                    <a:srgbClr val="F07F09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F07F09">
                        <a:tint val="63000"/>
                        <a:sat val="105000"/>
                      </a:srgbClr>
                    </a:gs>
                    <a:gs pos="90000">
                      <a:srgbClr val="F07F09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Інноваційність</a:t>
            </a:r>
            <a:endParaRPr lang="ru-RU" sz="4000" b="1" dirty="0">
              <a:ln w="17780" cmpd="sng">
                <a:solidFill>
                  <a:srgbClr val="F07F09">
                    <a:tint val="3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F07F09">
                      <a:tint val="63000"/>
                      <a:sat val="105000"/>
                    </a:srgbClr>
                  </a:gs>
                  <a:gs pos="90000">
                    <a:srgbClr val="F07F09">
                      <a:shade val="50000"/>
                      <a:satMod val="100000"/>
                    </a:srgb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54768" y="1397675"/>
            <a:ext cx="69127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</a:rPr>
              <a:t>Діти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 не 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</a:rPr>
              <a:t>лише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</a:rPr>
              <a:t>отримують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</a:rPr>
              <a:t>теоретичні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</a:rPr>
              <a:t>знання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, а 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</a:rPr>
              <a:t>ще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 й 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</a:rPr>
              <a:t>мають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</a:rPr>
              <a:t>можливість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 на 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</a:rPr>
              <a:t>практиці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</a:rPr>
              <a:t>скласти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</a:rPr>
              <a:t>макети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</a:rPr>
              <a:t>різних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</a:rPr>
              <a:t>конструкцій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 за 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</a:rPr>
              <a:t>допомогою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</a:rPr>
              <a:t>різних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bg2">
                    <a:lumMod val="25000"/>
                  </a:schemeClr>
                </a:solidFill>
              </a:rPr>
              <a:t>матеріалів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</a:rPr>
              <a:t>пластиліну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, зубочисток, 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</a:rPr>
              <a:t>кольорового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</a:rPr>
              <a:t>паперу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)</a:t>
            </a:r>
          </a:p>
        </p:txBody>
      </p:sp>
      <p:pic>
        <p:nvPicPr>
          <p:cNvPr id="2050" name="Picture 2" descr="G:\Ярмарка Полтава\ВМ ідея на Полтаву\IMG_15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21761"/>
            <a:ext cx="3279512" cy="245963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pic>
        <p:nvPicPr>
          <p:cNvPr id="2051" name="Picture 3" descr="G:\Ярмарка Полтава\ВМ ідея на Полтаву\IMG_15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04" y="3821761"/>
            <a:ext cx="3223932" cy="241794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705492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476672"/>
            <a:ext cx="48141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4000" b="1" dirty="0" smtClean="0">
                <a:ln w="17780" cmpd="sng">
                  <a:solidFill>
                    <a:srgbClr val="F07F09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F07F09">
                        <a:tint val="63000"/>
                        <a:sat val="105000"/>
                      </a:srgbClr>
                    </a:gs>
                    <a:gs pos="90000">
                      <a:srgbClr val="F07F09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План реалізації</a:t>
            </a:r>
            <a:endParaRPr lang="ru-RU" sz="4000" b="1" dirty="0">
              <a:ln w="17780" cmpd="sng">
                <a:solidFill>
                  <a:srgbClr val="F07F09">
                    <a:tint val="3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F07F09">
                      <a:tint val="63000"/>
                      <a:sat val="105000"/>
                    </a:srgbClr>
                  </a:gs>
                  <a:gs pos="90000">
                    <a:srgbClr val="F07F09">
                      <a:shade val="50000"/>
                      <a:satMod val="100000"/>
                    </a:srgb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412776"/>
            <a:ext cx="71287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chemeClr val="bg2">
                    <a:lumMod val="25000"/>
                  </a:schemeClr>
                </a:solidFill>
              </a:rPr>
              <a:t>Заходи</a:t>
            </a:r>
            <a:r>
              <a:rPr lang="ru-RU" sz="2400" b="1" u="sng" dirty="0">
                <a:solidFill>
                  <a:schemeClr val="bg2">
                    <a:lumMod val="25000"/>
                  </a:schemeClr>
                </a:solidFill>
              </a:rPr>
              <a:t>: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ru-RU" sz="2400" b="1" dirty="0" err="1" smtClean="0">
                <a:solidFill>
                  <a:schemeClr val="bg2">
                    <a:lumMod val="25000"/>
                  </a:schemeClr>
                </a:solidFill>
              </a:rPr>
              <a:t>Усний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журнал «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</a:rPr>
              <a:t>Архітектура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 України: від 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</a:rPr>
              <a:t>античності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 до 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</a:rPr>
              <a:t>нашого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 часу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»</a:t>
            </a:r>
          </a:p>
          <a:p>
            <a:pPr algn="just"/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ru-RU" sz="2400" b="1" dirty="0" err="1" smtClean="0">
                <a:solidFill>
                  <a:schemeClr val="bg2">
                    <a:lumMod val="25000"/>
                  </a:schemeClr>
                </a:solidFill>
              </a:rPr>
              <a:t>Відео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– 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</a:rPr>
              <a:t>круїз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 «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</a:rPr>
              <a:t>Шедеври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</a:rPr>
              <a:t>дерев’яного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 зодчества»</a:t>
            </a:r>
          </a:p>
          <a:p>
            <a:pPr algn="just"/>
            <a:endParaRPr lang="ru-RU" sz="2400" i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146" name="Picture 2" descr="G:\Ярмарка Полтава\ВМ ідея на Полтаву\IMG_28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067" y="4003040"/>
            <a:ext cx="2982181" cy="223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430270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400" i="1" dirty="0">
                <a:solidFill>
                  <a:srgbClr val="E3DED1">
                    <a:lumMod val="25000"/>
                  </a:srgbClr>
                </a:solidFill>
              </a:rPr>
              <a:t>У кожному з них </a:t>
            </a:r>
            <a:r>
              <a:rPr lang="ru-RU" sz="2400" i="1" dirty="0" err="1">
                <a:solidFill>
                  <a:srgbClr val="E3DED1">
                    <a:lumMod val="25000"/>
                  </a:srgbClr>
                </a:solidFill>
              </a:rPr>
              <a:t>іде</a:t>
            </a:r>
            <a:r>
              <a:rPr lang="ru-RU" sz="2400" i="1" dirty="0">
                <a:solidFill>
                  <a:srgbClr val="E3DED1">
                    <a:lumMod val="25000"/>
                  </a:srgbClr>
                </a:solidFill>
              </a:rPr>
              <a:t> </a:t>
            </a:r>
            <a:r>
              <a:rPr lang="ru-RU" sz="2400" i="1" dirty="0" err="1">
                <a:solidFill>
                  <a:srgbClr val="E3DED1">
                    <a:lumMod val="25000"/>
                  </a:srgbClr>
                </a:solidFill>
              </a:rPr>
              <a:t>спочатку</a:t>
            </a:r>
            <a:r>
              <a:rPr lang="ru-RU" sz="2400" i="1" dirty="0">
                <a:solidFill>
                  <a:srgbClr val="E3DED1">
                    <a:lumMod val="25000"/>
                  </a:srgbClr>
                </a:solidFill>
              </a:rPr>
              <a:t> теоретична </a:t>
            </a:r>
            <a:r>
              <a:rPr lang="ru-RU" sz="2400" i="1" dirty="0" err="1">
                <a:solidFill>
                  <a:srgbClr val="E3DED1">
                    <a:lumMod val="25000"/>
                  </a:srgbClr>
                </a:solidFill>
              </a:rPr>
              <a:t>частина</a:t>
            </a:r>
            <a:r>
              <a:rPr lang="ru-RU" sz="2400" i="1" dirty="0">
                <a:solidFill>
                  <a:srgbClr val="E3DED1">
                    <a:lumMod val="25000"/>
                  </a:srgbClr>
                </a:solidFill>
              </a:rPr>
              <a:t>, а </a:t>
            </a:r>
            <a:r>
              <a:rPr lang="ru-RU" sz="2400" i="1" dirty="0" err="1">
                <a:solidFill>
                  <a:srgbClr val="E3DED1">
                    <a:lumMod val="25000"/>
                  </a:srgbClr>
                </a:solidFill>
              </a:rPr>
              <a:t>потім</a:t>
            </a:r>
            <a:r>
              <a:rPr lang="ru-RU" sz="2400" i="1" dirty="0">
                <a:solidFill>
                  <a:srgbClr val="E3DED1">
                    <a:lumMod val="25000"/>
                  </a:srgbClr>
                </a:solidFill>
              </a:rPr>
              <a:t> практична.</a:t>
            </a:r>
          </a:p>
          <a:p>
            <a:pPr lvl="0"/>
            <a:r>
              <a:rPr lang="ru-RU" sz="2400" b="1" dirty="0">
                <a:solidFill>
                  <a:srgbClr val="E3DED1">
                    <a:lumMod val="25000"/>
                  </a:srgbClr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892569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63688" y="332656"/>
            <a:ext cx="60532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4000" b="1" dirty="0" smtClean="0">
                <a:ln w="17780" cmpd="sng">
                  <a:solidFill>
                    <a:srgbClr val="F07F09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F07F09">
                        <a:tint val="63000"/>
                        <a:sat val="105000"/>
                      </a:srgbClr>
                    </a:gs>
                    <a:gs pos="90000">
                      <a:srgbClr val="F07F09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Оцінка результатів</a:t>
            </a:r>
            <a:endParaRPr lang="ru-RU" sz="4000" b="1" dirty="0">
              <a:ln w="17780" cmpd="sng">
                <a:solidFill>
                  <a:srgbClr val="F07F09">
                    <a:tint val="3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F07F09">
                      <a:tint val="63000"/>
                      <a:sat val="105000"/>
                    </a:srgbClr>
                  </a:gs>
                  <a:gs pos="90000">
                    <a:srgbClr val="F07F09">
                      <a:shade val="50000"/>
                      <a:satMod val="100000"/>
                    </a:srgb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185833"/>
            <a:ext cx="82809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400" b="1" dirty="0" err="1" smtClean="0">
                <a:solidFill>
                  <a:schemeClr val="bg2">
                    <a:lumMod val="25000"/>
                  </a:schemeClr>
                </a:solidFill>
              </a:rPr>
              <a:t>Розширення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кругозору читачів-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</a:rPr>
              <a:t>учнів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 7-9 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</a:rPr>
              <a:t>класів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 з </a:t>
            </a:r>
            <a:r>
              <a:rPr lang="ru-RU" sz="2400" b="1" dirty="0" err="1" smtClean="0">
                <a:solidFill>
                  <a:schemeClr val="bg2">
                    <a:lumMod val="25000"/>
                  </a:schemeClr>
                </a:solidFill>
              </a:rPr>
              <a:t>мистецтва</a:t>
            </a:r>
            <a:endParaRPr lang="ru-RU" sz="2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400" b="1" dirty="0" err="1" smtClean="0">
                <a:solidFill>
                  <a:schemeClr val="bg2">
                    <a:lumMod val="25000"/>
                  </a:schemeClr>
                </a:solidFill>
              </a:rPr>
              <a:t>Загальне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</a:rPr>
              <a:t>уявлення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 про 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</a:rPr>
              <a:t>архітектуру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</a:rPr>
              <a:t>архітектурні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bg2">
                    <a:lumMod val="25000"/>
                  </a:schemeClr>
                </a:solidFill>
              </a:rPr>
              <a:t>стилі</a:t>
            </a:r>
            <a:endParaRPr lang="ru-RU" sz="2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400" b="1" dirty="0" err="1" smtClean="0">
                <a:solidFill>
                  <a:schemeClr val="bg2">
                    <a:lumMod val="25000"/>
                  </a:schemeClr>
                </a:solidFill>
              </a:rPr>
              <a:t>Можливість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</a:rPr>
              <a:t>вивільнення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</a:rPr>
              <a:t>своїх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ru-RU" sz="2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ru-RU" sz="2400" b="1" dirty="0" err="1" smtClean="0">
                <a:solidFill>
                  <a:schemeClr val="bg2">
                    <a:lumMod val="25000"/>
                  </a:schemeClr>
                </a:solidFill>
              </a:rPr>
              <a:t>фантазійних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bg2">
                    <a:lumMod val="25000"/>
                  </a:schemeClr>
                </a:solidFill>
              </a:rPr>
              <a:t>вподобань</a:t>
            </a:r>
            <a:endParaRPr lang="ru-RU" sz="2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400" b="1" dirty="0" err="1" smtClean="0">
                <a:solidFill>
                  <a:schemeClr val="bg2">
                    <a:lumMod val="25000"/>
                  </a:schemeClr>
                </a:solidFill>
              </a:rPr>
              <a:t>Спонукання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</a:rPr>
              <a:t>деяких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</a:rPr>
              <a:t>старшокласників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ru-RU" sz="2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   до 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</a:rPr>
              <a:t>вибору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bg2">
                    <a:lumMod val="25000"/>
                  </a:schemeClr>
                </a:solidFill>
              </a:rPr>
              <a:t>професії</a:t>
            </a:r>
            <a:endParaRPr lang="ru-RU" sz="2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400" b="1" dirty="0" err="1" smtClean="0">
                <a:solidFill>
                  <a:schemeClr val="bg2">
                    <a:lumMod val="25000"/>
                  </a:schemeClr>
                </a:solidFill>
              </a:rPr>
              <a:t>Отримання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</a:rPr>
              <a:t>навичок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ru-RU" sz="2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    </a:t>
            </a:r>
            <a:r>
              <a:rPr lang="ru-RU" sz="2400" b="1" dirty="0" err="1" smtClean="0">
                <a:solidFill>
                  <a:schemeClr val="bg2">
                    <a:lumMod val="25000"/>
                  </a:schemeClr>
                </a:solidFill>
              </a:rPr>
              <a:t>презентації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bg2">
                    <a:lumMod val="25000"/>
                  </a:schemeClr>
                </a:solidFill>
              </a:rPr>
              <a:t>власного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 проекту</a:t>
            </a: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170" name="Picture 2" descr="G:\Ярмарка Полтава\ВМ ідея на Полтаву\IMG_281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57" t="6652" r="4426" b="7957"/>
          <a:stretch/>
        </p:blipFill>
        <p:spPr bwMode="auto">
          <a:xfrm>
            <a:off x="6660231" y="2924944"/>
            <a:ext cx="2018923" cy="14757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 descr="G:\Ярмарка Полтава\ВМ ідея на Полтаву\IMG_281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65" t="11117" r="18800" b="35660"/>
          <a:stretch/>
        </p:blipFill>
        <p:spPr bwMode="auto">
          <a:xfrm>
            <a:off x="6444208" y="5013176"/>
            <a:ext cx="2071483" cy="1293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06879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692696"/>
            <a:ext cx="59715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4000" b="1" dirty="0" smtClean="0">
                <a:ln w="17780" cmpd="sng">
                  <a:solidFill>
                    <a:srgbClr val="F07F09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F07F09">
                        <a:tint val="63000"/>
                        <a:sat val="105000"/>
                      </a:srgbClr>
                    </a:gs>
                    <a:gs pos="90000">
                      <a:srgbClr val="F07F09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Вартість реалізації</a:t>
            </a:r>
            <a:endParaRPr lang="ru-RU" sz="4000" b="1" dirty="0">
              <a:ln w="17780" cmpd="sng">
                <a:solidFill>
                  <a:srgbClr val="F07F09">
                    <a:tint val="3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F07F09">
                      <a:tint val="63000"/>
                      <a:sat val="105000"/>
                    </a:srgbClr>
                  </a:gs>
                  <a:gs pos="90000">
                    <a:srgbClr val="F07F09">
                      <a:shade val="50000"/>
                      <a:satMod val="100000"/>
                    </a:srgb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772816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mtClean="0">
                <a:solidFill>
                  <a:schemeClr val="bg2">
                    <a:lumMod val="25000"/>
                  </a:schemeClr>
                </a:solidFill>
              </a:rPr>
              <a:t>Канцтовари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(зубочистки,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</a:rPr>
              <a:t>пластилін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</a:rPr>
              <a:t>кольоровий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</a:rPr>
              <a:t>папір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, клей ПВА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)</a:t>
            </a: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074" name="Picture 2" descr="G:\Ярмарка Полтава\ВМ ідея на Полтаву\SNV370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473" y="2973145"/>
            <a:ext cx="5290905" cy="2976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6548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59</TotalTime>
  <Words>176</Words>
  <Application>Microsoft Office PowerPoint</Application>
  <PresentationFormat>Екран (4:3)</PresentationFormat>
  <Paragraphs>36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8" baseType="lpstr">
      <vt:lpstr>Аспект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vbpi</dc:creator>
  <cp:lastModifiedBy>vbpi</cp:lastModifiedBy>
  <cp:revision>26</cp:revision>
  <dcterms:modified xsi:type="dcterms:W3CDTF">2014-06-30T09:05:20Z</dcterms:modified>
</cp:coreProperties>
</file>