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7" r:id="rId6"/>
    <p:sldId id="259" r:id="rId7"/>
    <p:sldId id="266" r:id="rId8"/>
    <p:sldId id="265" r:id="rId9"/>
    <p:sldId id="268" r:id="rId1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480"/>
    <a:srgbClr val="0043B0"/>
    <a:srgbClr val="FF3300"/>
    <a:srgbClr val="FF0066"/>
    <a:srgbClr val="920000"/>
    <a:srgbClr val="7A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AD682-DFBF-4AB2-9A36-C8FAAB2DAE72}" type="datetimeFigureOut">
              <a:rPr lang="uk-UA" smtClean="0"/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6D7F-8B4B-4BE5-9F81-A1320A5BC42C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calameo.com/read/0022707825569952a788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980728"/>
            <a:ext cx="6556314" cy="374441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  <a:t>Инновационный мультимедийный проект </a:t>
            </a:r>
            <a:r>
              <a:rPr lang="ru-RU" sz="3600" b="1" dirty="0" smtClean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  <a:t>в </a:t>
            </a:r>
            <a:r>
              <a:rPr lang="ru-RU" sz="3600" b="1" dirty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  <a:t>рамках областного марафона </a:t>
            </a:r>
            <a:r>
              <a:rPr lang="uk-UA" sz="3600" b="1" dirty="0" err="1" smtClean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  <a:t>чтецов</a:t>
            </a:r>
            <a:r>
              <a:rPr lang="en-US" b="1" dirty="0" smtClean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  <a:t/>
            </a:r>
            <a:br>
              <a:rPr lang="en-US" b="1" dirty="0" smtClean="0">
                <a:ln w="10541" cmpd="sng">
                  <a:solidFill>
                    <a:srgbClr val="305480"/>
                  </a:solidFill>
                  <a:prstDash val="solid"/>
                </a:ln>
                <a:gradFill>
                  <a:gsLst>
                    <a:gs pos="2000">
                      <a:srgbClr val="0043B0"/>
                    </a:gs>
                    <a:gs pos="100000">
                      <a:srgbClr val="00B0F0"/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"</a:t>
            </a:r>
            <a:r>
              <a:rPr lang="ru-RU" b="1" dirty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Звучи у наш</a:t>
            </a:r>
            <a:r>
              <a:rPr lang="uk-UA" b="1" dirty="0" err="1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ім</a:t>
            </a:r>
            <a:r>
              <a:rPr lang="uk-UA" b="1" dirty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 ріднім </a:t>
            </a:r>
            <a:r>
              <a:rPr lang="uk-UA" b="1" dirty="0" smtClean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краї, </a:t>
            </a:r>
            <a:r>
              <a:rPr lang="uk-UA" b="1" dirty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безсмертне </a:t>
            </a:r>
            <a:r>
              <a:rPr lang="uk-UA" b="1" dirty="0" smtClean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слово</a:t>
            </a:r>
            <a:r>
              <a:rPr lang="en-US" b="1" dirty="0" smtClean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 </a:t>
            </a:r>
            <a:r>
              <a:rPr lang="uk-UA" b="1" dirty="0" smtClean="0">
                <a:ln w="10541" cmpd="sng">
                  <a:solidFill>
                    <a:srgbClr val="7A0808"/>
                  </a:solidFill>
                  <a:prstDash val="solid"/>
                </a:ln>
                <a:gradFill>
                  <a:gsLst>
                    <a:gs pos="0">
                      <a:srgbClr val="920000"/>
                    </a:gs>
                    <a:gs pos="100000">
                      <a:srgbClr val="FF3300"/>
                    </a:gs>
                  </a:gsLst>
                  <a:lin ang="5400000"/>
                </a:gradFill>
              </a:rPr>
              <a:t>Кобзаря!”</a:t>
            </a:r>
            <a:endParaRPr lang="uk-UA" b="1" dirty="0">
              <a:ln w="10541" cmpd="sng">
                <a:solidFill>
                  <a:srgbClr val="7A0808"/>
                </a:solidFill>
                <a:prstDash val="solid"/>
              </a:ln>
              <a:gradFill>
                <a:gsLst>
                  <a:gs pos="0">
                    <a:srgbClr val="920000"/>
                  </a:gs>
                  <a:gs pos="100000">
                    <a:srgbClr val="FF3300"/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шевченко-портрет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2304256" cy="2997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4343334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smtClean="0">
                <a:solidFill>
                  <a:srgbClr val="305480"/>
                </a:solidFill>
              </a:rPr>
              <a:t>Автор </a:t>
            </a:r>
            <a:r>
              <a:rPr lang="ru-RU" sz="2000" i="1" dirty="0" smtClean="0">
                <a:solidFill>
                  <a:srgbClr val="305480"/>
                </a:solidFill>
              </a:rPr>
              <a:t>идеи</a:t>
            </a:r>
            <a:r>
              <a:rPr lang="ru-RU" sz="2000" b="1" dirty="0" smtClean="0">
                <a:solidFill>
                  <a:srgbClr val="305480"/>
                </a:solidFill>
              </a:rPr>
              <a:t>: Звягинцева Н.Д., </a:t>
            </a:r>
          </a:p>
          <a:p>
            <a:pPr algn="ctr"/>
            <a:r>
              <a:rPr lang="ru-RU" sz="2000" dirty="0" smtClean="0">
                <a:solidFill>
                  <a:srgbClr val="305480"/>
                </a:solidFill>
              </a:rPr>
              <a:t>заведующая ОБПИ Херсонской областной </a:t>
            </a:r>
          </a:p>
          <a:p>
            <a:pPr algn="ctr"/>
            <a:r>
              <a:rPr lang="ru-RU" sz="2000" dirty="0" smtClean="0">
                <a:solidFill>
                  <a:srgbClr val="305480"/>
                </a:solidFill>
              </a:rPr>
              <a:t>библиотеки для детей имени </a:t>
            </a:r>
            <a:r>
              <a:rPr lang="ru-RU" sz="2000" dirty="0" err="1" smtClean="0">
                <a:solidFill>
                  <a:srgbClr val="305480"/>
                </a:solidFill>
              </a:rPr>
              <a:t>Днипровой</a:t>
            </a:r>
            <a:r>
              <a:rPr lang="ru-RU" sz="2000" dirty="0" smtClean="0">
                <a:solidFill>
                  <a:srgbClr val="305480"/>
                </a:solidFill>
              </a:rPr>
              <a:t> Чайки</a:t>
            </a:r>
          </a:p>
          <a:p>
            <a:pPr algn="ctr"/>
            <a:r>
              <a:rPr lang="ru-RU" sz="2000" i="1" dirty="0" smtClean="0">
                <a:solidFill>
                  <a:srgbClr val="305480"/>
                </a:solidFill>
              </a:rPr>
              <a:t>Техническое исполнение</a:t>
            </a:r>
            <a:r>
              <a:rPr lang="ru-RU" sz="2000" b="1" dirty="0" smtClean="0">
                <a:solidFill>
                  <a:srgbClr val="305480"/>
                </a:solidFill>
              </a:rPr>
              <a:t>: </a:t>
            </a:r>
            <a:r>
              <a:rPr lang="ru-RU" sz="2000" b="1" dirty="0" err="1" smtClean="0">
                <a:solidFill>
                  <a:srgbClr val="305480"/>
                </a:solidFill>
              </a:rPr>
              <a:t>Франковская</a:t>
            </a:r>
            <a:r>
              <a:rPr lang="ru-RU" sz="2000" b="1" dirty="0" smtClean="0">
                <a:solidFill>
                  <a:srgbClr val="305480"/>
                </a:solidFill>
              </a:rPr>
              <a:t> М.А., </a:t>
            </a:r>
          </a:p>
          <a:p>
            <a:pPr algn="ctr"/>
            <a:r>
              <a:rPr lang="ru-RU" sz="2000" dirty="0" smtClean="0">
                <a:solidFill>
                  <a:srgbClr val="305480"/>
                </a:solidFill>
              </a:rPr>
              <a:t>главный методист ОБПИ</a:t>
            </a:r>
            <a:endParaRPr lang="uk-UA" sz="2000" dirty="0">
              <a:solidFill>
                <a:srgbClr val="3054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96950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Этапы: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19442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собрать заявки на участие, с текстами произведений и фотографиями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авторов в электронном виде 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азработать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макет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веб-издания, структурировать его по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разделам в соответствии с темами присланных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работ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8701">
            <a:off x="1106727" y="4333470"/>
            <a:ext cx="3168352" cy="235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851">
            <a:off x="4844569" y="4345098"/>
            <a:ext cx="3168352" cy="240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457200" y="116632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ru-RU" dirty="0" smtClean="0"/>
          </a:p>
          <a:p>
            <a:pPr algn="ctr">
              <a:buFont typeface="Arial" pitchFamily="34" charset="0"/>
              <a:buNone/>
            </a:pPr>
            <a:r>
              <a:rPr lang="ru-RU" sz="4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Форма: </a:t>
            </a:r>
          </a:p>
          <a:p>
            <a:pPr algn="ctr">
              <a:buFont typeface="Arial" pitchFamily="34" charset="0"/>
              <a:buNone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он-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</a:rPr>
              <a:t>лайн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вёрстка веб-издания произведений участников марафона чтецов-авторов</a:t>
            </a:r>
            <a:endParaRPr lang="uk-U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11" y="404664"/>
            <a:ext cx="8229600" cy="796950"/>
          </a:xfrm>
        </p:spPr>
        <p:txBody>
          <a:bodyPr>
            <a:no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Этапы: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84127" y="1124744"/>
            <a:ext cx="8229600" cy="23042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изготовить "Авторское свидетельство“ для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каждого участника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составить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сценарий проведения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«авторского марафона» 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провести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его в форме «верстки веб-издания»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Видеосьемка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выступлений участников и опубликование видеофайлов на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YouTube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4" name="Рисунок 3" descr="борисенко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4274">
            <a:off x="697731" y="3366516"/>
            <a:ext cx="3597245" cy="269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brightnessContrast bright="3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567">
            <a:off x="4555689" y="3390783"/>
            <a:ext cx="3885025" cy="2528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476672"/>
            <a:ext cx="8229600" cy="796950"/>
          </a:xfrm>
        </p:spPr>
        <p:txBody>
          <a:bodyPr>
            <a:no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Этапы: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9897" y="1196752"/>
            <a:ext cx="8229600" cy="151216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доработать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он-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лайн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верстку: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редактирование текстов, генерирование содержания,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добавление видео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Опубликовать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на “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Calameo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” и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дать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ссылку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на сайт 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424936" cy="3794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вятозар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836712"/>
            <a:ext cx="7416800" cy="50514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88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Результаты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87220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Интерактивная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инновационная форма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он-</a:t>
            </a:r>
            <a:r>
              <a:rPr lang="ru-RU" sz="3400" dirty="0" err="1" smtClean="0">
                <a:solidFill>
                  <a:schemeClr val="accent1">
                    <a:lumMod val="50000"/>
                  </a:schemeClr>
                </a:solidFill>
              </a:rPr>
              <a:t>лайн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 верстки веб-издания помогла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в процессе обычного конкурса чтецов </a:t>
            </a:r>
            <a:endParaRPr lang="ru-RU" sz="3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в данном случае это марафон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):</a:t>
            </a:r>
            <a:endParaRPr lang="uk-UA" sz="3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удерживать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внимание детей, так как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все происходящее аудитория видит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экране, а каждый участник ждет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своего появления на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</a:rPr>
              <a:t>нем;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7780">
            <a:off x="986575" y="3080536"/>
            <a:ext cx="3456383" cy="320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370892">
            <a:off x="4919869" y="3382401"/>
            <a:ext cx="3150032" cy="268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Результаты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65618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сделать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ярким и запоминающимся все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мероприятие;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повысить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самооценку каждого ребенка-участника (меня опубликовали в виртуальной книге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!);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113466"/>
            <a:ext cx="3866588" cy="319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79183">
            <a:off x="876865" y="3367226"/>
            <a:ext cx="3550970" cy="266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3682752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Результаты: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2636912"/>
            <a:ext cx="3744416" cy="2448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выставить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итоги на всеобщее обозрение – и тем самым "продвигать" свой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сайт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770530" cy="440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Берите идею –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она хорошая!</a:t>
            </a:r>
            <a:endParaRPr lang="uk-UA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8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208</Words>
  <Application>Microsoft Office PowerPoint</Application>
  <PresentationFormat>Экран (4:3)</PresentationFormat>
  <Paragraphs>32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Инновационный мультимедийный проект в рамках областного марафона чтецов "Звучи у нашім ріднім краї, безсмертне слово Кобзаря!”</vt:lpstr>
      <vt:lpstr>Этапы:</vt:lpstr>
      <vt:lpstr>Этапы:</vt:lpstr>
      <vt:lpstr>Этапы:</vt:lpstr>
      <vt:lpstr>Презентация PowerPoint</vt:lpstr>
      <vt:lpstr>Результаты</vt:lpstr>
      <vt:lpstr>Результаты</vt:lpstr>
      <vt:lpstr>Результаты: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Инновационный мультимедийный проект в рамках областного марафона  "Звучи у нашім ріднім краї, безсмертне слово Кобзаря!”</dc:title>
  <dc:creator>u11</dc:creator>
  <cp:lastModifiedBy>lenovo</cp:lastModifiedBy>
  <cp:revision>15</cp:revision>
  <dcterms:created xsi:type="dcterms:W3CDTF">2014-06-13T07:33:30Z</dcterms:created>
  <dcterms:modified xsi:type="dcterms:W3CDTF">2014-06-23T17:26:43Z</dcterms:modified>
</cp:coreProperties>
</file>