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3073" y="2967335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dirty="0"/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883132"/>
            <a:ext cx="923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984413"/>
            <a:ext cx="7740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u="sng" dirty="0">
                <a:latin typeface="Times New Roman"/>
                <a:ea typeface="Calibri"/>
              </a:rPr>
              <a:t>Автор </a:t>
            </a:r>
            <a:r>
              <a:rPr lang="uk-UA" b="1" u="sng" dirty="0" smtClean="0">
                <a:latin typeface="Times New Roman"/>
                <a:ea typeface="Calibri"/>
              </a:rPr>
              <a:t>ідеї</a:t>
            </a:r>
            <a:r>
              <a:rPr lang="uk-UA" b="1" dirty="0" smtClean="0">
                <a:latin typeface="Times New Roman"/>
                <a:ea typeface="Calibri"/>
              </a:rPr>
              <a:t> -  </a:t>
            </a:r>
            <a:r>
              <a:rPr lang="uk-UA" b="1" dirty="0" err="1">
                <a:latin typeface="Times New Roman"/>
                <a:ea typeface="Calibri"/>
              </a:rPr>
              <a:t>Голенко</a:t>
            </a:r>
            <a:r>
              <a:rPr lang="uk-UA" b="1" dirty="0">
                <a:latin typeface="Times New Roman"/>
                <a:ea typeface="Calibri"/>
              </a:rPr>
              <a:t> І. О., заввідділом нових інформаційних технологій Миколаївської ОДБ ім. В. Лягіна</a:t>
            </a:r>
            <a:endParaRPr lang="ru-RU" sz="1600" dirty="0">
              <a:effectLst/>
              <a:latin typeface="Times New Roman"/>
              <a:ea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71" y="3362420"/>
            <a:ext cx="5065935" cy="22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3" t="28709" r="10408" b="26506"/>
          <a:stretch/>
        </p:blipFill>
        <p:spPr bwMode="auto">
          <a:xfrm>
            <a:off x="5028844" y="1548717"/>
            <a:ext cx="2630122" cy="104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26923" r="52926" b="26038"/>
          <a:stretch/>
        </p:blipFill>
        <p:spPr bwMode="auto">
          <a:xfrm>
            <a:off x="1403648" y="1459334"/>
            <a:ext cx="2353846" cy="109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02" y="2629076"/>
            <a:ext cx="6496075" cy="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36712"/>
            <a:ext cx="1822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8110" y="177385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Заохочення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учнів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10-12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років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не є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активними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читачами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до систематичного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читання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художньої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літератури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79" y="3140968"/>
            <a:ext cx="5334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23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312938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726" y="2132856"/>
            <a:ext cx="71586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Підвищення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рівня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особистісного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розвитку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розширення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кругозору читачів-дітей 10-12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років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Активне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спілкування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дітей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зі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своїми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однолітками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Розвиток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критичного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мислення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72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08720"/>
            <a:ext cx="4721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Інноваційність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0608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Соціально-книжкова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мережа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бібліотеці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Спілкування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читачів за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допомогою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книг в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бібліотеці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07576"/>
            <a:ext cx="4896544" cy="326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2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08720"/>
            <a:ext cx="506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реалізації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869" y="170080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Читаємо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книгу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Малюємо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до книги, яка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сподобалась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власну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обкладинку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Пишемо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до книги статус (на 100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символів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) -  це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бути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цікава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анотація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цитата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тощо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книжок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з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новими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книжковими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обличчями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ми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формуємо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спочатку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поличку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а коли  їх стане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більше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робимо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виставку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4"/>
          <a:stretch/>
        </p:blipFill>
        <p:spPr bwMode="auto">
          <a:xfrm>
            <a:off x="6535055" y="1916832"/>
            <a:ext cx="2517344" cy="184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556792"/>
            <a:ext cx="85689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Залишаємо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книзі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свій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лайк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» у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вигляді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руки з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піднятим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великим пальцем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вигляді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текстової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рамки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Коментар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читач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наразі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бібліотеці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(онлайн), то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познайомити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інших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читачів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обличчям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своєї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книги,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запропонувати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почитати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читача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наразі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немає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бібліотеці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оффлайн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) – то його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рекомендації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інші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читачі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можуть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прочитати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у 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вигляді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текстової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рамки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Поділитися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Коментар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інший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читач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вже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читав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цю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книгу –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одразу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ж 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залишити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свої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 «лайки» та «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коментарі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50">
                        <a14:foregroundMark x1="50000" y1="56098" x2="50000" y2="56098"/>
                        <a14:foregroundMark x1="41667" y1="45732" x2="41667" y2="45732"/>
                        <a14:foregroundMark x1="43750" y1="36585" x2="43750" y2="36585"/>
                        <a14:foregroundMark x1="57083" y1="51220" x2="57917" y2="54268"/>
                        <a14:foregroundMark x1="50417" y1="67683" x2="52083" y2="69512"/>
                        <a14:foregroundMark x1="53750" y1="82927" x2="50000" y2="79878"/>
                        <a14:foregroundMark x1="41250" y1="66463" x2="41250" y2="66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86065"/>
            <a:ext cx="969004" cy="66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08">
                        <a14:foregroundMark x1="51282" y1="47633" x2="51282" y2="47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114"/>
            <a:ext cx="2198564" cy="14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6131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Оцінка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04864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Організація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корисного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змістовного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дозвілля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користувачів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-дітей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бібліотеки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віком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від 10 до 12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років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Залучення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участі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проекті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якомога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більшої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кількості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дітей, для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читання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не є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нагальною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необхідністю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Розширення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кола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читання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дітей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4437112"/>
            <a:ext cx="3247839" cy="21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0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6372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Вартість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реалізації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76872"/>
            <a:ext cx="6030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>
                <a:solidFill>
                  <a:srgbClr val="C00000"/>
                </a:solidFill>
              </a:rPr>
              <a:t>Оформлення</a:t>
            </a:r>
            <a:r>
              <a:rPr lang="ru-RU" sz="2400" b="1" u="sng" dirty="0">
                <a:solidFill>
                  <a:srgbClr val="C00000"/>
                </a:solidFill>
              </a:rPr>
              <a:t>: 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вартість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паперу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оформлення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лайків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»,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коментарів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», «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обкладинок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тощо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вартість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олівців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пензликів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фарб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тощо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Придбання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призів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та грамот для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переможців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заходу</a:t>
            </a:r>
          </a:p>
        </p:txBody>
      </p:sp>
    </p:spTree>
    <p:extLst>
      <p:ext uri="{BB962C8B-B14F-4D97-AF65-F5344CB8AC3E}">
        <p14:creationId xmlns:p14="http://schemas.microsoft.com/office/powerpoint/2010/main" val="33437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</TotalTime>
  <Words>300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Internet</cp:lastModifiedBy>
  <cp:revision>25</cp:revision>
  <dcterms:modified xsi:type="dcterms:W3CDTF">2014-06-16T10:27:24Z</dcterms:modified>
</cp:coreProperties>
</file>