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74" r:id="rId14"/>
    <p:sldId id="267" r:id="rId15"/>
    <p:sldId id="268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317EB-67F7-4AEF-8AD8-6DE63EEBCDA3}" type="datetimeFigureOut">
              <a:rPr lang="ru-RU" smtClean="0"/>
              <a:t>20.06.2013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C8DB8-A252-4F28-93F3-F46663C0ED1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ney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.ru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geoleno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512167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СТРАНИЦЫ ДЕТСКИХ ЖУРНАЛОВ</a:t>
            </a:r>
            <a:endParaRPr lang="ru-RU" sz="4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7448872" cy="264184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ПУТЕШЕСТВИЕ </a:t>
            </a:r>
          </a:p>
          <a:p>
            <a:r>
              <a:rPr lang="ru-RU" sz="4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ЖУРНАЛАМ РЕАЛЬНЫМ И ВИРТУАЛЬНЫМ</a:t>
            </a:r>
            <a:endParaRPr lang="ru-RU" sz="4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101\obmennik\Младший отдел\Херсон\сТРАНИЦАМИ ДЕТСКИХ ЖУРНАЛОВ\Путешествие по журналам фото\IMG_4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668344" cy="5751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Журналы виртуальные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192.168.1.101\obmennik\Младший отдел\Херсон\сТРАНИЦАМИ ДЕТСКИХ ЖУРНАЛОВ\фОТО\IMG_4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\\192.168.1.101\obmennik\Младший отдел\Херсон\сТРАНИЦАМИ ДЕТСКИХ ЖУРНАЛОВ\фОТО\IMG_4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877151"/>
            <a:ext cx="4968552" cy="5720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192.168.1.101\obmennik\Младший отдел\Херсон\сТРАНИЦАМИ ДЕТСКИХ ЖУРНАЛОВ\фОТО\IMG_4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1.101\obmennik\Младший отдел\Херсон\сТРАНИЦАМИ ДЕТСКИХ ЖУРНАЛОВ\Путешествие по журналам фото\IMG_4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752861" cy="5814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.101\obmennik\Младший отдел\Херсон\сТРАНИЦАМИ ДЕТСКИХ ЖУРНАЛОВ\Путешествие по журналам фото\IMG_4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jr\Desktop\малыши\РОБИК\ФОТО Робик\Тренинг 15 авг\IMG_9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002.radikal.ru/1208/07/b1ee2b0f1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06" y="1916832"/>
            <a:ext cx="3774867" cy="252028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12"/>
          <a:stretch/>
        </p:blipFill>
        <p:spPr bwMode="auto">
          <a:xfrm>
            <a:off x="4716016" y="1878863"/>
            <a:ext cx="4312469" cy="294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D:\оксана\библиотека\Фото работа\x_8a242e7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744416" cy="48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188640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Читайте журналы реальные,</a:t>
            </a:r>
            <a:b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читайте – виртуальные!</a:t>
            </a:r>
            <a:b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Читайте с удовольствием!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5373216"/>
            <a:ext cx="69127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Bookman Old Style" pitchFamily="18" charset="0"/>
              </a:rPr>
              <a:t>Мы рады вам!</a:t>
            </a:r>
            <a:endParaRPr lang="ru-RU" sz="66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ЦЕЛЬ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 fontScale="92500"/>
          </a:bodyPr>
          <a:lstStyle/>
          <a:p>
            <a:pPr marL="0" indent="22225">
              <a:buNone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кругозора младших </a:t>
            </a:r>
            <a:r>
              <a:rPr lang="ru-RU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школьников </a:t>
            </a:r>
            <a:r>
              <a:rPr lang="ru-RU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через знакомство с детскими периодическими изданиями;</a:t>
            </a:r>
          </a:p>
          <a:p>
            <a:pPr marL="0" indent="22225">
              <a:buNone/>
            </a:pPr>
            <a:endParaRPr lang="ru-RU" sz="3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22225"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интереса к чтению </a:t>
            </a:r>
            <a:r>
              <a:rPr lang="ru-RU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периодической литературы;</a:t>
            </a:r>
            <a:endParaRPr lang="ru-RU" sz="35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uk-UA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uk-UA" sz="3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 создание условий для формирования хорошего настроения</a:t>
            </a:r>
            <a:endParaRPr lang="ru-RU" sz="3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ЗАДАЧИ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знакомство с полезными ссылками, где можно находить нужную информацию;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развивать умения читателей-детей пользоваться периодическими изданиями (реальными и виртуальными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способствовать воспитанию общения, коммуникабельности, приобщение к чтению, развитию воспитания быть заботливым, внимательным, чутким.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u-RU" dirty="0" smtClean="0"/>
              <a:t> </a:t>
            </a:r>
          </a:p>
          <a:p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журналы реальные</a:t>
            </a:r>
            <a:endParaRPr lang="ru-RU" dirty="0"/>
          </a:p>
        </p:txBody>
      </p:sp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353" y="1600200"/>
            <a:ext cx="33752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74449">
            <a:off x="6744816" y="1482074"/>
            <a:ext cx="20669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95216">
            <a:off x="449278" y="1390598"/>
            <a:ext cx="22002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1340">
            <a:off x="1805426" y="3710690"/>
            <a:ext cx="21812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0459">
            <a:off x="5148063" y="3708360"/>
            <a:ext cx="18573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84784"/>
            <a:ext cx="34099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журналы виртуальные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8046156" cy="4525963"/>
          </a:xfrm>
          <a:prstGeom prst="rect">
            <a:avLst/>
          </a:prstGeom>
          <a:noFill/>
          <a:ln w="76200" algn="ctr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www.disney.ru</a:t>
            </a:r>
            <a:endParaRPr lang="en-US" dirty="0" smtClean="0"/>
          </a:p>
          <a:p>
            <a:pPr algn="ctr"/>
            <a:r>
              <a:rPr lang="en-US" dirty="0" smtClean="0"/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журналы виртуальные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14113" cy="4525963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3906369" y="6028839"/>
            <a:ext cx="1331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www.geo.ru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журналы виртуальные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99493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36563" y="5805264"/>
            <a:ext cx="2433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b="1" dirty="0" smtClean="0">
                <a:hlinkClick r:id="rId3"/>
              </a:rPr>
              <a:t>vk.com/geolenk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Это интересно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294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45258" y="6021288"/>
            <a:ext cx="2982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http://detmagazin.ucoz.ru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Журналы реальные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192.168.1.101\obmennik\Младший отдел\Херсон\сТРАНИЦАМИ ДЕТСКИХ ЖУРНАЛОВ\Путешествие по журналам фото\IMG_4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1432912"/>
            <a:ext cx="6480720" cy="4860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200</TotalTime>
  <Words>108</Words>
  <Application>Microsoft Office PowerPoint</Application>
  <PresentationFormat>Экран (4:3)</PresentationFormat>
  <Paragraphs>31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Тема1</vt:lpstr>
      <vt:lpstr>СТРАНИЦЫ ДЕТСКИХ ЖУРНАЛОВ</vt:lpstr>
      <vt:lpstr>ЦЕЛЬ</vt:lpstr>
      <vt:lpstr>ЗАДАЧИ</vt:lpstr>
      <vt:lpstr>журналы реальные</vt:lpstr>
      <vt:lpstr>журналы виртуальные</vt:lpstr>
      <vt:lpstr>журналы виртуальные</vt:lpstr>
      <vt:lpstr>журналы виртуальные</vt:lpstr>
      <vt:lpstr>Это интересно</vt:lpstr>
      <vt:lpstr>Журналы реальные</vt:lpstr>
      <vt:lpstr>Слайд 10</vt:lpstr>
      <vt:lpstr>Журналы виртуальные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СТРАНИЦЫ ДЕТСКИХ ЖУРНАЛОВ</dc:title>
  <dc:creator>Junior Orlovka</dc:creator>
  <cp:lastModifiedBy>Junior Orlovka</cp:lastModifiedBy>
  <cp:revision>1</cp:revision>
  <dcterms:created xsi:type="dcterms:W3CDTF">2013-06-20T07:37:17Z</dcterms:created>
  <dcterms:modified xsi:type="dcterms:W3CDTF">2013-06-20T10:57:48Z</dcterms:modified>
</cp:coreProperties>
</file>