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87" d="100"/>
          <a:sy n="87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C743-BFF1-4F52-945C-A62C79FCD303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F18C3-14A8-4802-A6BA-3BC44438E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C743-BFF1-4F52-945C-A62C79FCD303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F18C3-14A8-4802-A6BA-3BC44438E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C743-BFF1-4F52-945C-A62C79FCD303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F18C3-14A8-4802-A6BA-3BC44438E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C743-BFF1-4F52-945C-A62C79FCD303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F18C3-14A8-4802-A6BA-3BC44438E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C743-BFF1-4F52-945C-A62C79FCD303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F18C3-14A8-4802-A6BA-3BC44438E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C743-BFF1-4F52-945C-A62C79FCD303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F18C3-14A8-4802-A6BA-3BC44438E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C743-BFF1-4F52-945C-A62C79FCD303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F18C3-14A8-4802-A6BA-3BC44438E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C743-BFF1-4F52-945C-A62C79FCD303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F18C3-14A8-4802-A6BA-3BC44438E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C743-BFF1-4F52-945C-A62C79FCD303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F18C3-14A8-4802-A6BA-3BC44438E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C743-BFF1-4F52-945C-A62C79FCD303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F18C3-14A8-4802-A6BA-3BC44438E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C743-BFF1-4F52-945C-A62C79FCD303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B3F18C3-14A8-4802-A6BA-3BC44438E9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10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56C743-BFF1-4F52-945C-A62C79FCD303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3F18C3-14A8-4802-A6BA-3BC44438E9F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0000">
    <p:newsflash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5;&#1086;&#1083;&#1100;&#1079;&#1086;&#1074;&#1072;&#1090;&#1077;&#1083;&#1100;\Desktop\&#1054;&#1090;%20&#1091;&#1083;&#1099;&#1073;&#1082;&#1080;%20&#1093;&#1084;&#1091;&#1088;&#1099;&#1081;%20&#1076;&#1077;&#1085;&#1100;%20&#1089;&#1074;&#1077;&#1090;&#1083;&#1077;&#1081;%20-%20(&#1084;&#1080;&#1085;&#1091;&#1089;&#1086;&#1074;&#1082;&#1072;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package" Target="../embeddings/_________Microsoft_Word1.docx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package" Target="../embeddings/_________Microsoft_Word2.docx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работа\NezhnyM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3" y="0"/>
            <a:ext cx="91304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564904"/>
            <a:ext cx="8496944" cy="3312368"/>
          </a:xfrm>
        </p:spPr>
        <p:txBody>
          <a:bodyPr>
            <a:noAutofit/>
          </a:bodyPr>
          <a:lstStyle/>
          <a:p>
            <a:pPr algn="ctr"/>
            <a:r>
              <a:rPr lang="uk-UA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Міська бібліотека для дітей</a:t>
            </a:r>
            <a:br>
              <a:rPr lang="uk-UA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Новокаховської</a:t>
            </a:r>
            <a:r>
              <a:rPr lang="uk-UA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ЦБС</a:t>
            </a:r>
            <a:r>
              <a:rPr lang="uk-UA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Фото-вікторина</a:t>
            </a:r>
            <a:r>
              <a:rPr lang="uk-UA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“Чи</a:t>
            </a:r>
            <a:r>
              <a:rPr lang="uk-UA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знаєш ти своє місто?”</a:t>
            </a:r>
            <a:br>
              <a:rPr lang="uk-UA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229200"/>
            <a:ext cx="7854696" cy="11521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для читачів-учнів молодшого</a:t>
            </a:r>
          </a:p>
          <a:p>
            <a:pPr algn="ctr"/>
            <a:r>
              <a:rPr lang="uk-UA" b="1" dirty="0" smtClean="0">
                <a:solidFill>
                  <a:srgbClr val="7030A0"/>
                </a:solidFill>
              </a:rPr>
              <a:t>шкільного віку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От улыбки хмурый день светлей - (минусовка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572000" y="3429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53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работа\Bankoboev.Ru_nezhnye_cv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80696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Переможниця фото-вікторини </a:t>
            </a:r>
            <a:br>
              <a:rPr lang="uk-UA" sz="2800" b="1" dirty="0" smtClean="0">
                <a:solidFill>
                  <a:srgbClr val="C00000"/>
                </a:solidFill>
              </a:rPr>
            </a:br>
            <a:r>
              <a:rPr lang="uk-UA" sz="2800" b="1" dirty="0" smtClean="0">
                <a:solidFill>
                  <a:srgbClr val="C00000"/>
                </a:solidFill>
              </a:rPr>
              <a:t>учениця 4-А класу НВК №2 </a:t>
            </a:r>
            <a:r>
              <a:rPr lang="uk-UA" sz="2800" b="1" dirty="0" err="1" smtClean="0">
                <a:solidFill>
                  <a:srgbClr val="C00000"/>
                </a:solidFill>
              </a:rPr>
              <a:t>Стьобіна</a:t>
            </a:r>
            <a:r>
              <a:rPr lang="uk-UA" sz="2800" b="1" dirty="0" smtClean="0">
                <a:solidFill>
                  <a:srgbClr val="C00000"/>
                </a:solidFill>
              </a:rPr>
              <a:t> Владлена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вікторина 00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556792"/>
            <a:ext cx="6840760" cy="5130570"/>
          </a:xfrm>
          <a:prstGeom prst="ellipse">
            <a:avLst/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Пользователь\Desktop\работа\0_a27bb_2ffdb452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1981" y="4044702"/>
            <a:ext cx="2712019" cy="2813298"/>
          </a:xfrm>
          <a:prstGeom prst="rect">
            <a:avLst/>
          </a:prstGeom>
          <a:noFill/>
        </p:spPr>
      </p:pic>
      <p:pic>
        <p:nvPicPr>
          <p:cNvPr id="8195" name="Picture 3" descr="C:\Users\Пользователь\Desktop\работа\tig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97152"/>
            <a:ext cx="2060848" cy="206084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437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Desktop\работа\Bankoboev.Ru_nezhnye_cv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852704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Дубицька Карина – найменша учасниця конкурсу. Її підтримували старший брат і матуся.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вікторина 0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01770" y="1196752"/>
            <a:ext cx="4158462" cy="5544616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Пользователь\Desktop\работа\64176262_1284821441_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916832"/>
            <a:ext cx="2188357" cy="2370278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работа\64176258_1284821417_2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060848"/>
            <a:ext cx="2164278" cy="227444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265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ользователь\Desktop\работа\Bankoboev.Ru_nezhnye_cv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</p:spPr>
      </p:pic>
      <p:pic>
        <p:nvPicPr>
          <p:cNvPr id="6146" name="Picture 2" descr="C:\Users\Пользователь\Desktop\работа\090596f732b47a802492ed75ae6a68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30752">
            <a:off x="4492694" y="849211"/>
            <a:ext cx="1981200" cy="3200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Всі учасники конкурсу отримали подяки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вікторина 023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23527" y="1484784"/>
            <a:ext cx="4416492" cy="331236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Содержимое 5" descr="вікторина 020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139952" y="2938332"/>
            <a:ext cx="4686673" cy="351500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chemeClr val="accent1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147" name="Picture 3" descr="C:\Users\Пользователь\Desktop\работа\0_6ea85_ee10006d_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4509120"/>
            <a:ext cx="2376264" cy="220051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249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ользователь\Desktop\работа\03294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9"/>
            <a:ext cx="9144000" cy="68551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305800" cy="5616624"/>
          </a:xfrm>
        </p:spPr>
        <p:txBody>
          <a:bodyPr>
            <a:noAutofit/>
          </a:bodyPr>
          <a:lstStyle/>
          <a:p>
            <a:pPr algn="ctr"/>
            <a:r>
              <a:rPr lang="uk-UA" sz="1800" b="1" dirty="0" err="1" smtClean="0"/>
              <a:t>Новокаховська</a:t>
            </a:r>
            <a:r>
              <a:rPr lang="uk-UA" sz="1800" b="1" dirty="0" smtClean="0"/>
              <a:t> ЦБС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uk-UA" sz="1800" b="1" dirty="0" smtClean="0"/>
              <a:t>Міська бібліотека для дітей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uk-UA" sz="1800" dirty="0" smtClean="0"/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dirty="0" smtClean="0"/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b="1" dirty="0" smtClean="0"/>
              <a:t>   Інформація  в газету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b="1" dirty="0" smtClean="0"/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b="1" dirty="0" smtClean="0">
                <a:solidFill>
                  <a:srgbClr val="C00000"/>
                </a:solidFill>
              </a:rPr>
              <a:t>      28 </a:t>
            </a:r>
            <a:r>
              <a:rPr lang="uk-UA" sz="2000" b="1" dirty="0" smtClean="0"/>
              <a:t>лютого </a:t>
            </a:r>
            <a:r>
              <a:rPr lang="uk-UA" sz="2000" b="1" dirty="0" smtClean="0">
                <a:solidFill>
                  <a:srgbClr val="C00000"/>
                </a:solidFill>
              </a:rPr>
              <a:t>2013</a:t>
            </a:r>
            <a:r>
              <a:rPr lang="uk-UA" sz="2000" b="1" dirty="0" smtClean="0"/>
              <a:t> року</a:t>
            </a:r>
            <a:r>
              <a:rPr lang="uk-UA" sz="2000" dirty="0" smtClean="0"/>
              <a:t>  у Міській бібліотеці для дітей були підведені підсумки фото-вікторини: </a:t>
            </a:r>
            <a:r>
              <a:rPr lang="uk-UA" sz="2000" b="1" dirty="0" smtClean="0">
                <a:solidFill>
                  <a:srgbClr val="C00000"/>
                </a:solidFill>
              </a:rPr>
              <a:t>«Чи знаєш ти своє місто?», </a:t>
            </a:r>
            <a:r>
              <a:rPr lang="uk-UA" sz="2000" dirty="0" smtClean="0"/>
              <a:t>яка була приурочена до дня народження Нової Каховки. У вікторині прийняли участь 33 учні з усіх шкіл міста. Найактивнішими  виявились учні НВК №2 та школи-гімназії № 9. </a:t>
            </a:r>
            <a:r>
              <a:rPr lang="uk-UA" sz="2000" b="1" dirty="0" smtClean="0">
                <a:solidFill>
                  <a:srgbClr val="7030A0"/>
                </a:solidFill>
              </a:rPr>
              <a:t>Диплом переможця та солодкі призи  отримала учениця  НВК №2  4-А класу </a:t>
            </a:r>
            <a:r>
              <a:rPr lang="uk-UA" sz="2000" b="1" dirty="0" err="1" smtClean="0">
                <a:solidFill>
                  <a:srgbClr val="7030A0"/>
                </a:solidFill>
              </a:rPr>
              <a:t>Стьобіна</a:t>
            </a:r>
            <a:r>
              <a:rPr lang="uk-UA" sz="2000" b="1" dirty="0" smtClean="0">
                <a:solidFill>
                  <a:srgbClr val="7030A0"/>
                </a:solidFill>
              </a:rPr>
              <a:t> Владлена</a:t>
            </a:r>
            <a:r>
              <a:rPr lang="uk-UA" sz="2000" dirty="0" smtClean="0"/>
              <a:t>. Грамотою була відзначена родина Дубицьких за активну участь у конкурсі. </a:t>
            </a:r>
            <a:r>
              <a:rPr lang="uk-UA" sz="2000" b="1" dirty="0" smtClean="0">
                <a:solidFill>
                  <a:srgbClr val="0070C0"/>
                </a:solidFill>
              </a:rPr>
              <a:t>Кароліна Дубицька - найменша учасниця фото-вікторини</a:t>
            </a:r>
            <a:r>
              <a:rPr lang="uk-UA" sz="2000" dirty="0" smtClean="0"/>
              <a:t>. Всі учасники отримали подяки та солодкі призи. Закінчилось свято краєзнавчою вікториною. Наші діти з гордістю кажуть: </a:t>
            </a:r>
            <a:br>
              <a:rPr lang="uk-UA" sz="2000" dirty="0" smtClean="0"/>
            </a:br>
            <a:r>
              <a:rPr lang="uk-UA" sz="2400" b="1" dirty="0" smtClean="0">
                <a:solidFill>
                  <a:srgbClr val="FF0000"/>
                </a:solidFill>
              </a:rPr>
              <a:t>«Ми - </a:t>
            </a:r>
            <a:r>
              <a:rPr lang="uk-UA" sz="2400" b="1" dirty="0" err="1" smtClean="0">
                <a:solidFill>
                  <a:srgbClr val="FF0000"/>
                </a:solidFill>
              </a:rPr>
              <a:t>новокаховчани</a:t>
            </a:r>
            <a:r>
              <a:rPr lang="uk-UA" sz="2400" b="1" dirty="0" smtClean="0">
                <a:solidFill>
                  <a:srgbClr val="FF0000"/>
                </a:solidFill>
              </a:rPr>
              <a:t>!».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6626" name="Picture 2" descr="C:\Users\Пользователь\Desktop\работа\2ff673e2691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25069" cy="30963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292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работа\03295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5141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N515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764704"/>
            <a:ext cx="7200801" cy="54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165304"/>
            <a:ext cx="5976664" cy="513978"/>
          </a:xfrm>
        </p:spPr>
        <p:txBody>
          <a:bodyPr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Слоник Топа запрошує на вікторину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9344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411760" y="5943600"/>
            <a:ext cx="4032448" cy="797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Пользователь\Desktop\работа\853a2b36734b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6165304"/>
            <a:ext cx="5400600" cy="369962"/>
          </a:xfrm>
        </p:spPr>
        <p:txBody>
          <a:bodyPr/>
          <a:lstStyle/>
          <a:p>
            <a:pPr algn="ctr"/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-2421" y="0"/>
          <a:ext cx="914642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Документ" r:id="rId5" imgW="10457178" imgH="7409613" progId="Word.Document.12">
                  <p:embed/>
                </p:oleObj>
              </mc:Choice>
              <mc:Fallback>
                <p:oleObj name="Документ" r:id="rId5" imgW="10457178" imgH="7409613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421" y="0"/>
                        <a:ext cx="9146421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 advTm="11139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DSCN516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723312" cy="6542483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 advTm="10562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C:\Users\Пользователь\Desktop\работа\03295039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2051720" y="174400"/>
          <a:ext cx="5351884" cy="6480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Документ" r:id="rId5" imgW="5946213" imgH="7203146" progId="Word.Document.12">
                  <p:embed/>
                </p:oleObj>
              </mc:Choice>
              <mc:Fallback>
                <p:oleObj name="Документ" r:id="rId5" imgW="5946213" imgH="7203146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74400"/>
                        <a:ext cx="5351884" cy="64809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6" name="Picture 8" descr="C:\Users\Пользователь\Desktop\работа\64175654_1284820587_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0"/>
            <a:ext cx="2043113" cy="2020887"/>
          </a:xfrm>
          <a:prstGeom prst="rect">
            <a:avLst/>
          </a:prstGeom>
          <a:noFill/>
        </p:spPr>
      </p:pic>
      <p:pic>
        <p:nvPicPr>
          <p:cNvPr id="12297" name="Picture 9" descr="C:\Users\Пользователь\Desktop\работа\0_a27bb_2ffdb452_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1142" y="3888230"/>
            <a:ext cx="2862858" cy="296977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201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работа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23" y="332656"/>
            <a:ext cx="8568952" cy="564672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</a:rPr>
              <a:t>Книжкова виставка-рекомендація </a:t>
            </a:r>
            <a:r>
              <a:rPr lang="uk-UA" sz="2800" b="1" dirty="0" smtClean="0">
                <a:solidFill>
                  <a:srgbClr val="C00000"/>
                </a:solidFill>
              </a:rPr>
              <a:t>до нашої вікторини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DSCN566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340768"/>
            <a:ext cx="2808312" cy="5259498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DSCN566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923928" y="1700808"/>
            <a:ext cx="4834167" cy="4248472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10125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esktop\работа\1358286949_flower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9011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Маленькі краєзнавці відповідають на запитання фото-вікторини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DSCN516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916832"/>
            <a:ext cx="6216252" cy="46621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C:\Users\Пользователь\Desktop\работа\63095967_1282583469_0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808234">
            <a:off x="1402374" y="4250240"/>
            <a:ext cx="1351769" cy="156926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358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работа\Bankoboev.Ru_nezhnye_cv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</a:rPr>
              <a:t>Відкриття фінальної частини фото-вікторини </a:t>
            </a:r>
            <a:r>
              <a:rPr lang="uk-UA" sz="3200" b="1" dirty="0" err="1" smtClean="0">
                <a:solidFill>
                  <a:srgbClr val="C00000"/>
                </a:solidFill>
              </a:rPr>
              <a:t>“Чи</a:t>
            </a:r>
            <a:r>
              <a:rPr lang="uk-UA" sz="3200" b="1" dirty="0" smtClean="0">
                <a:solidFill>
                  <a:srgbClr val="C00000"/>
                </a:solidFill>
              </a:rPr>
              <a:t> знаєш ти своє місто?”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вікторина 0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916832"/>
            <a:ext cx="6310668" cy="4733001"/>
          </a:xfrm>
          <a:prstGeom prst="rect">
            <a:avLst/>
          </a:prstGeom>
          <a:ln w="127000" cap="rnd">
            <a:solidFill>
              <a:schemeClr val="bg2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8" name="Picture 2" descr="C:\Users\Пользователь\Desktop\работа\0_a27bb_2ffdb452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4499" y="4700841"/>
            <a:ext cx="2079501" cy="215715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922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работа\Bankoboev.Ru_nezhnye_cv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Найактивніші учасники </a:t>
            </a:r>
            <a:r>
              <a:rPr lang="uk-UA" sz="2800" b="1" dirty="0" err="1" smtClean="0">
                <a:solidFill>
                  <a:srgbClr val="C00000"/>
                </a:solidFill>
              </a:rPr>
              <a:t>Папідзе</a:t>
            </a:r>
            <a:r>
              <a:rPr lang="uk-UA" sz="2800" b="1" dirty="0" smtClean="0">
                <a:solidFill>
                  <a:srgbClr val="C00000"/>
                </a:solidFill>
              </a:rPr>
              <a:t> Соня та </a:t>
            </a:r>
            <a:br>
              <a:rPr lang="uk-UA" sz="2800" b="1" dirty="0" smtClean="0">
                <a:solidFill>
                  <a:srgbClr val="C00000"/>
                </a:solidFill>
              </a:rPr>
            </a:br>
            <a:r>
              <a:rPr lang="uk-UA" sz="2800" b="1" dirty="0" err="1" smtClean="0">
                <a:solidFill>
                  <a:srgbClr val="C00000"/>
                </a:solidFill>
              </a:rPr>
              <a:t>Подунай</a:t>
            </a:r>
            <a:r>
              <a:rPr lang="uk-UA" sz="2800" b="1" dirty="0" smtClean="0">
                <a:solidFill>
                  <a:srgbClr val="C00000"/>
                </a:solidFill>
              </a:rPr>
              <a:t> Микита біля краєзнавчого стенду </a:t>
            </a:r>
            <a:br>
              <a:rPr lang="uk-UA" sz="2800" b="1" dirty="0" smtClean="0">
                <a:solidFill>
                  <a:srgbClr val="C00000"/>
                </a:solidFill>
              </a:rPr>
            </a:br>
            <a:r>
              <a:rPr lang="uk-UA" sz="2800" b="1" dirty="0" err="1" smtClean="0">
                <a:solidFill>
                  <a:srgbClr val="C00000"/>
                </a:solidFill>
              </a:rPr>
              <a:t>“Моє</a:t>
            </a:r>
            <a:r>
              <a:rPr lang="uk-UA" sz="2800" b="1" dirty="0" smtClean="0">
                <a:solidFill>
                  <a:srgbClr val="C00000"/>
                </a:solidFill>
              </a:rPr>
              <a:t> рідне місто – Нова </a:t>
            </a:r>
            <a:r>
              <a:rPr lang="uk-UA" sz="2800" b="1" dirty="0" err="1" smtClean="0">
                <a:solidFill>
                  <a:srgbClr val="C00000"/>
                </a:solidFill>
              </a:rPr>
              <a:t>Каховка”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вікторина 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00097" y="1935163"/>
            <a:ext cx="6312263" cy="4734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Пользователь\Desktop\работа\64175654_1284820587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760"/>
            <a:ext cx="2043113" cy="202088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125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259</TotalTime>
  <Words>64</Words>
  <Application>Microsoft Office PowerPoint</Application>
  <PresentationFormat>Экран (4:3)</PresentationFormat>
  <Paragraphs>12</Paragraphs>
  <Slides>13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Поток</vt:lpstr>
      <vt:lpstr>Документ</vt:lpstr>
      <vt:lpstr>Міська бібліотека для дітей Новокаховської ЦБС  Фото-вікторина  “Чи знаєш ти своє місто?”  </vt:lpstr>
      <vt:lpstr>Слоник Топа запрошує на вікторину </vt:lpstr>
      <vt:lpstr>Презентация PowerPoint</vt:lpstr>
      <vt:lpstr>Презентация PowerPoint</vt:lpstr>
      <vt:lpstr>Презентация PowerPoint</vt:lpstr>
      <vt:lpstr>Книжкова виставка-рекомендація до нашої вікторини</vt:lpstr>
      <vt:lpstr>Маленькі краєзнавці відповідають на запитання фото-вікторини</vt:lpstr>
      <vt:lpstr>Відкриття фінальної частини фото-вікторини “Чи знаєш ти своє місто?”</vt:lpstr>
      <vt:lpstr>Найактивніші учасники Папідзе Соня та  Подунай Микита біля краєзнавчого стенду  “Моє рідне місто – Нова Каховка”</vt:lpstr>
      <vt:lpstr>Переможниця фото-вікторини  учениця 4-А класу НВК №2 Стьобіна Владлена</vt:lpstr>
      <vt:lpstr>Дубицька Карина – найменша учасниця конкурсу. Її підтримували старший брат і матуся.</vt:lpstr>
      <vt:lpstr>Всі учасники конкурсу отримали подяки</vt:lpstr>
      <vt:lpstr>Новокаховська ЦБС Міська бібліотека для дітей        Інформація  в газету         28 лютого 2013 року  у Міській бібліотеці для дітей були підведені підсумки фото-вікторини: «Чи знаєш ти своє місто?», яка була приурочена до дня народження Нової Каховки. У вікторині прийняли участь 33 учні з усіх шкіл міста. Найактивнішими  виявились учні НВК №2 та школи-гімназії № 9. Диплом переможця та солодкі призи  отримала учениця  НВК №2  4-А класу Стьобіна Владлена. Грамотою була відзначена родина Дубицьких за активну участь у конкурсі. Кароліна Дубицька - найменша учасниця фото-вікторини. Всі учасники отримали подяки та солодкі призи. Закінчилось свято краєзнавчою вікториною. Наші діти з гордістю кажуть:  «Ми - новокаховчани!».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Міська бібліотека для дітей Новокаховської ЦБС  Фото-вікторина “Чи знаєш ти своє місто?”</dc:title>
  <dc:creator>Пользователь</dc:creator>
  <cp:lastModifiedBy>пользователь1</cp:lastModifiedBy>
  <cp:revision>28</cp:revision>
  <dcterms:created xsi:type="dcterms:W3CDTF">2013-06-10T18:42:19Z</dcterms:created>
  <dcterms:modified xsi:type="dcterms:W3CDTF">2013-06-20T07:00:49Z</dcterms:modified>
</cp:coreProperties>
</file>