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820" autoAdjust="0"/>
  </p:normalViewPr>
  <p:slideViewPr>
    <p:cSldViewPr>
      <p:cViewPr>
        <p:scale>
          <a:sx n="82" d="100"/>
          <a:sy n="82" d="100"/>
        </p:scale>
        <p:origin x="-1614" y="-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28" name="Місце для дати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ECE4F-6309-4B81-87D4-7988C16EF9FA}" type="datetimeFigureOut">
              <a:rPr lang="uk-UA" smtClean="0"/>
              <a:t>19.06.2013</a:t>
            </a:fld>
            <a:endParaRPr lang="uk-UA"/>
          </a:p>
        </p:txBody>
      </p:sp>
      <p:sp>
        <p:nvSpPr>
          <p:cNvPr id="17" name="Місце для нижнього колонтитула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9" name="Місце для номера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DE0C-F448-4D5A-A366-A63182A80055}" type="slidenum">
              <a:rPr lang="uk-UA" smtClean="0"/>
              <a:t>‹№›</a:t>
            </a:fld>
            <a:endParaRPr lang="uk-UA"/>
          </a:p>
        </p:txBody>
      </p:sp>
      <p:sp>
        <p:nvSpPr>
          <p:cNvPr id="9" name="Пі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uk-UA" smtClean="0"/>
              <a:t>Зразок підзаголовка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ECE4F-6309-4B81-87D4-7988C16EF9FA}" type="datetimeFigureOut">
              <a:rPr lang="uk-UA" smtClean="0"/>
              <a:t>19.06.2013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DE0C-F448-4D5A-A366-A63182A80055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ECE4F-6309-4B81-87D4-7988C16EF9FA}" type="datetimeFigureOut">
              <a:rPr lang="uk-UA" smtClean="0"/>
              <a:t>19.06.2013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DE0C-F448-4D5A-A366-A63182A80055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ECE4F-6309-4B81-87D4-7988C16EF9FA}" type="datetimeFigureOut">
              <a:rPr lang="uk-UA" smtClean="0"/>
              <a:t>19.06.2013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DE0C-F448-4D5A-A366-A63182A80055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ECE4F-6309-4B81-87D4-7988C16EF9FA}" type="datetimeFigureOut">
              <a:rPr lang="uk-UA" smtClean="0"/>
              <a:t>19.06.2013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DF55DE0C-F448-4D5A-A366-A63182A80055}" type="slidenum">
              <a:rPr lang="uk-UA" smtClean="0"/>
              <a:t>‹№›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ECE4F-6309-4B81-87D4-7988C16EF9FA}" type="datetimeFigureOut">
              <a:rPr lang="uk-UA" smtClean="0"/>
              <a:t>19.06.2013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DE0C-F448-4D5A-A366-A63182A80055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ECE4F-6309-4B81-87D4-7988C16EF9FA}" type="datetimeFigureOut">
              <a:rPr lang="uk-UA" smtClean="0"/>
              <a:t>19.06.2013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DE0C-F448-4D5A-A366-A63182A80055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ECE4F-6309-4B81-87D4-7988C16EF9FA}" type="datetimeFigureOut">
              <a:rPr lang="uk-UA" smtClean="0"/>
              <a:t>19.06.2013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DE0C-F448-4D5A-A366-A63182A80055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ECE4F-6309-4B81-87D4-7988C16EF9FA}" type="datetimeFigureOut">
              <a:rPr lang="uk-UA" smtClean="0"/>
              <a:t>19.06.2013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DE0C-F448-4D5A-A366-A63182A80055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ECE4F-6309-4B81-87D4-7988C16EF9FA}" type="datetimeFigureOut">
              <a:rPr lang="uk-UA" smtClean="0"/>
              <a:t>19.06.2013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DE0C-F448-4D5A-A366-A63182A80055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uk-UA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Клацніть піктограму, щоб додати зображення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ECE4F-6309-4B81-87D4-7988C16EF9FA}" type="datetimeFigureOut">
              <a:rPr lang="uk-UA" smtClean="0"/>
              <a:t>19.06.2013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DE0C-F448-4D5A-A366-A63182A80055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Місце для заголовка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3" name="Місце для тексту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uk-UA" smtClean="0"/>
              <a:t>Зразок тексту</a:t>
            </a:r>
          </a:p>
          <a:p>
            <a:pPr lvl="1" eaLnBrk="1" latinLnBrk="0" hangingPunct="1"/>
            <a:r>
              <a:rPr kumimoji="0" lang="uk-UA" smtClean="0"/>
              <a:t>Другий рівень</a:t>
            </a:r>
          </a:p>
          <a:p>
            <a:pPr lvl="2" eaLnBrk="1" latinLnBrk="0" hangingPunct="1"/>
            <a:r>
              <a:rPr kumimoji="0" lang="uk-UA" smtClean="0"/>
              <a:t>Третій рівень</a:t>
            </a:r>
          </a:p>
          <a:p>
            <a:pPr lvl="3" eaLnBrk="1" latinLnBrk="0" hangingPunct="1"/>
            <a:r>
              <a:rPr kumimoji="0" lang="uk-UA" smtClean="0"/>
              <a:t>Четвертий рівень</a:t>
            </a:r>
          </a:p>
          <a:p>
            <a:pPr lvl="4" eaLnBrk="1" latinLnBrk="0" hangingPunct="1"/>
            <a:r>
              <a:rPr kumimoji="0" lang="uk-UA" smtClean="0"/>
              <a:t>П'ятий рівень</a:t>
            </a:r>
            <a:endParaRPr kumimoji="0" lang="en-US"/>
          </a:p>
        </p:txBody>
      </p:sp>
      <p:sp>
        <p:nvSpPr>
          <p:cNvPr id="14" name="Місце для дати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23ECE4F-6309-4B81-87D4-7988C16EF9FA}" type="datetimeFigureOut">
              <a:rPr lang="uk-UA" smtClean="0"/>
              <a:t>19.06.2013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23" name="Місце для номера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F55DE0C-F448-4D5A-A366-A63182A80055}" type="slidenum">
              <a:rPr lang="uk-UA" smtClean="0"/>
              <a:t>‹№›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10" Type="http://schemas.openxmlformats.org/officeDocument/2006/relationships/image" Target="../media/image40.jpe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 книгой в сердце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Презентация РБД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Николаевской ЦБС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Николаевского района</a:t>
            </a:r>
            <a:endParaRPr lang="uk-UA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89034"/>
            <a:ext cx="2802338" cy="2101754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scene3d>
            <a:camera prst="isometricLeftDown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G:\для презентации\Фото03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33056"/>
            <a:ext cx="2242195" cy="2702293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Масовая\клуб Паросток\IMG_00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40" y="397012"/>
            <a:ext cx="2952329" cy="248579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Right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Масовая\клуб Паросток\IMG_00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601" y="3413855"/>
            <a:ext cx="2671788" cy="2994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"/>
          </a:effectLst>
          <a:scene3d>
            <a:camera prst="perspectiveContrastingLeftFacing"/>
            <a:lightRig rig="threePt" dir="t"/>
          </a:scene3d>
          <a:extLst/>
        </p:spPr>
      </p:pic>
    </p:spTree>
    <p:extLst>
      <p:ext uri="{BB962C8B-B14F-4D97-AF65-F5344CB8AC3E}">
        <p14:creationId xmlns:p14="http://schemas.microsoft.com/office/powerpoint/2010/main" val="401773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332656"/>
            <a:ext cx="84969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Желаю всем своим коллегам  много читателей, 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      много новых поступлений,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      много творческих идей,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      ни одного должника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      ни одного дня, пропущенного по болезни.</a:t>
            </a:r>
          </a:p>
          <a:p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      </a:t>
            </a:r>
            <a:endParaRPr lang="uk-UA" dirty="0"/>
          </a:p>
        </p:txBody>
      </p:sp>
      <p:pic>
        <p:nvPicPr>
          <p:cNvPr id="10243" name="Picture 3" descr="G:\Новая папка (2)\Фото10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3119977" cy="233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G:\Новая папка (2)\Фото10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269" y="2276873"/>
            <a:ext cx="297692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G:\Новая папка (2)\Рисунок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000" y="3933056"/>
            <a:ext cx="3400066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4221088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Игровая программа «Ура! Каникулы»</a:t>
            </a:r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3299489" y="4725144"/>
            <a:ext cx="2280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Библиотека под открытым небом «Летние чтения</a:t>
            </a:r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6381328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Презентацию подготовила : </a:t>
            </a:r>
            <a:r>
              <a:rPr lang="ru-RU" dirty="0" err="1" smtClean="0"/>
              <a:t>Каштальян</a:t>
            </a:r>
            <a:r>
              <a:rPr lang="ru-RU" dirty="0" smtClean="0"/>
              <a:t> Инна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6538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201127" y="908720"/>
            <a:ext cx="87417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Благодарю</a:t>
            </a:r>
            <a:r>
              <a:rPr lang="uk-UA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за </a:t>
            </a:r>
            <a:r>
              <a:rPr lang="uk-UA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внимание</a:t>
            </a:r>
            <a:r>
              <a:rPr lang="uk-UA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!</a:t>
            </a:r>
            <a:endParaRPr lang="uk-UA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1272" name="Picture 8" descr="C:\Users\bibliotekar\Desktop\благодарю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132856"/>
            <a:ext cx="439248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71600" y="6453336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Николаев, 2013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473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фото\фото 2013\1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51587"/>
            <a:ext cx="2940333" cy="2097293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Новая папка (2)\Фото13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1" y="44624"/>
            <a:ext cx="2507271" cy="2385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260648"/>
            <a:ext cx="367240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Так уж произошло, что </a:t>
            </a:r>
            <a:r>
              <a:rPr lang="ru-RU" sz="2000" dirty="0" smtClean="0"/>
              <a:t>сегодня, </a:t>
            </a:r>
            <a:r>
              <a:rPr lang="ru-RU" sz="2000" dirty="0"/>
              <a:t>в прошлом одной из самых читающих </a:t>
            </a:r>
            <a:r>
              <a:rPr lang="ru-RU" sz="2000" dirty="0" smtClean="0"/>
              <a:t>стран, </a:t>
            </a:r>
            <a:r>
              <a:rPr lang="ru-RU" sz="2000" dirty="0"/>
              <a:t>надо искать пути возрождения интереса к чтению. В ХХI век вступило новое поколение, которое отличается от своих сверстников, приходивших в библиотеки несколько десятилетий назад. Изменились восприятие мира, жизненные цели, манера говорить и одеваться. Цифровые технологии заставили современных детей иначе воспринимать и обрабатывать информацию.</a:t>
            </a:r>
          </a:p>
        </p:txBody>
      </p:sp>
      <p:pic>
        <p:nvPicPr>
          <p:cNvPr id="1028" name="Picture 4" descr="E:\фото\рабочее фото 2012\Фото15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236845"/>
            <a:ext cx="3097195" cy="232243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G:\Новая папка (2)\Фото04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205" y="4559275"/>
            <a:ext cx="2736304" cy="2051816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інформація з флешки\Знімний диск\ФОТО ИННІ\Фото027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687" y="3546491"/>
            <a:ext cx="2709822" cy="331150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98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04664"/>
            <a:ext cx="30243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Наша РБД, </a:t>
            </a:r>
            <a:r>
              <a:rPr lang="ru-RU" dirty="0"/>
              <a:t>Н</a:t>
            </a:r>
            <a:r>
              <a:rPr lang="ru-RU" dirty="0" smtClean="0"/>
              <a:t>иколаевского района, старается использовать и  традиционные формы и новшества. Если же </a:t>
            </a:r>
            <a:r>
              <a:rPr lang="ru-RU" dirty="0" smtClean="0"/>
              <a:t>присмотреться, </a:t>
            </a:r>
            <a:r>
              <a:rPr lang="ru-RU" dirty="0" smtClean="0"/>
              <a:t>можно увидеть в инновациях призабытые методы работы с нашими читателями.</a:t>
            </a:r>
            <a:endParaRPr lang="uk-UA" dirty="0"/>
          </a:p>
        </p:txBody>
      </p:sp>
      <p:sp>
        <p:nvSpPr>
          <p:cNvPr id="3" name="TextBox 2"/>
          <p:cNvSpPr txBox="1"/>
          <p:nvPr/>
        </p:nvSpPr>
        <p:spPr>
          <a:xfrm>
            <a:off x="5436096" y="3501008"/>
            <a:ext cx="32403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 приходом компьютеров мы стараемся не заменить настоящую книгу, а наоборот использовать компьютер, чтобы привлечь или возродить  интерес детей к книге.</a:t>
            </a:r>
            <a:endParaRPr lang="uk-UA" dirty="0"/>
          </a:p>
        </p:txBody>
      </p:sp>
      <p:pic>
        <p:nvPicPr>
          <p:cNvPr id="1026" name="Picture 2" descr="C:\Users\bibliotekar\Desktop\AvW__iXsf7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429000"/>
            <a:ext cx="2952328" cy="221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Новая папка (2)\Святой Николай18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37880"/>
            <a:ext cx="2870053" cy="215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37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76672"/>
            <a:ext cx="3600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рамках проекта «С книгой в сердце» РБД  использует время ожидания своей очереди к заветным </a:t>
            </a:r>
            <a:r>
              <a:rPr lang="ru-RU" dirty="0" err="1" smtClean="0"/>
              <a:t>армам</a:t>
            </a:r>
            <a:r>
              <a:rPr lang="ru-RU" dirty="0" smtClean="0"/>
              <a:t>. Мы предлагаем детям послушать рассказы украинских и зарубежных писателей. Предлагаем обсудить прочитанное, придумать сюжет для кукольной постановки, прочитать в ролях. Нами замечено: слушают и участвуют в проекте практически все, кто приходит в библиотеку, и дети и родители. </a:t>
            </a:r>
            <a:endParaRPr lang="uk-UA" dirty="0"/>
          </a:p>
        </p:txBody>
      </p:sp>
      <p:pic>
        <p:nvPicPr>
          <p:cNvPr id="3074" name="Picture 2" descr="G:\для презентации\Фото04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852936"/>
            <a:ext cx="2458131" cy="336597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034" y="4078287"/>
            <a:ext cx="3706813" cy="2779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G:\для презентации\Фото02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2730"/>
            <a:ext cx="2877156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55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824" y="548680"/>
            <a:ext cx="5400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сегодняшний день библиотеки Украины не ограничиваются рекламой книги, предложениями новых информационных услуг. Сегодняшние детские библиотеки - это центры информации, умственного и духовного развития, содержательного и веселого досуга.</a:t>
            </a:r>
          </a:p>
          <a:p>
            <a:r>
              <a:rPr lang="ru-RU" dirty="0" smtClean="0"/>
              <a:t> </a:t>
            </a:r>
            <a:endParaRPr lang="uk-UA" dirty="0"/>
          </a:p>
        </p:txBody>
      </p:sp>
      <p:pic>
        <p:nvPicPr>
          <p:cNvPr id="4099" name="Picture 3" descr="C:\Users\bibliotekar\Desktop\Фото15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32193"/>
            <a:ext cx="3375223" cy="2664297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для презентации\Фото12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80005"/>
            <a:ext cx="3949700" cy="2793211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інформація з флешки\Знімний диск\ФОТО\РБД 2011\IMG_00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0888"/>
            <a:ext cx="2555776" cy="198777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G:\Новая папка (2)\Фото06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62542"/>
            <a:ext cx="3168352" cy="2375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3" name="Picture 7" descr="G:\для презентации\Фото02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930" y="2276020"/>
            <a:ext cx="2648194" cy="3401179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01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541587" cy="360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67944" y="620688"/>
            <a:ext cx="47525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В нашей библиотеке действует арт-проект «Библиотечные». «Кто это такие ?» спросите вы . Знаете есть «домовые»- обитатели домов, «лешие» - обитатели лесов. В библиотеках тоже есть свои обитатели. Клоун Клуня  с радостью встретит наших читателей. Поиграет и споет и пригласит в библиотеку для детей. Оказывается, что такого количества детских книг нет ни у одного нашего посетителя. Клоун Клуня может оказать помощь в подборе книги и угадает пристрастия любого читателя детской библиотеки.</a:t>
            </a:r>
          </a:p>
        </p:txBody>
      </p:sp>
      <p:pic>
        <p:nvPicPr>
          <p:cNvPr id="5123" name="Picture 3" descr="C:\Users\bibliotekar\Desktop\Акція Разом з бібліотекою відкриваємо світ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5953535" y="4674712"/>
            <a:ext cx="2876402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:\фото в х\Рисунок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028" y="4454161"/>
            <a:ext cx="2624684" cy="216929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G:\Новая папка (2)\день відкритих дверей 0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84985"/>
            <a:ext cx="2496034" cy="3193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50236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інформація з флешки\Знімний диск\ФОТО\РБД 2011\IMG_0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3264556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31840" y="332656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 большой радостью открывает неделю детского чтения Королева книги.</a:t>
            </a:r>
            <a:endParaRPr lang="uk-UA" dirty="0"/>
          </a:p>
        </p:txBody>
      </p:sp>
      <p:pic>
        <p:nvPicPr>
          <p:cNvPr id="6147" name="Picture 3" descr="G:\фото в х\Фото0611_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089" y="1340768"/>
            <a:ext cx="3758182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27984" y="4149080"/>
            <a:ext cx="35283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новогодние праздники наша детвора сама принимает участие в </a:t>
            </a:r>
            <a:r>
              <a:rPr lang="ru-RU" dirty="0" smtClean="0"/>
              <a:t>театрализованных </a:t>
            </a:r>
            <a:r>
              <a:rPr lang="ru-RU" dirty="0" smtClean="0"/>
              <a:t>действах.</a:t>
            </a:r>
          </a:p>
          <a:p>
            <a:r>
              <a:rPr lang="ru-RU" dirty="0" smtClean="0"/>
              <a:t>Вместе </a:t>
            </a:r>
            <a:r>
              <a:rPr lang="ru-RU" smtClean="0"/>
              <a:t>с </a:t>
            </a:r>
            <a:r>
              <a:rPr lang="ru-RU" smtClean="0"/>
              <a:t>библиотекарями  </a:t>
            </a:r>
            <a:r>
              <a:rPr lang="ru-RU" dirty="0" smtClean="0"/>
              <a:t>ребята возрождают  </a:t>
            </a:r>
            <a:r>
              <a:rPr lang="ru-RU" dirty="0" smtClean="0"/>
              <a:t>христианские</a:t>
            </a:r>
            <a:r>
              <a:rPr lang="ru-RU" dirty="0" smtClean="0"/>
              <a:t>, народные традиции. Обходят наш микрорайон с Рождественским Вертепом «Коляда украинской детворы»</a:t>
            </a:r>
            <a:endParaRPr lang="uk-UA" dirty="0"/>
          </a:p>
        </p:txBody>
      </p:sp>
      <p:pic>
        <p:nvPicPr>
          <p:cNvPr id="6148" name="Picture 4" descr="G:\Новая папка (2)\Рисунок156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7149"/>
            <a:ext cx="2054225" cy="146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G:\Новая папка (2)\Фото05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482384"/>
            <a:ext cx="2724496" cy="2042962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18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04664"/>
            <a:ext cx="80648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текущем году  с приходом теплого сезона в нашей библиотеке стартовала акция «Литературный рюкзачок», которую мы приобрели в прошлом году на «Ярмарке </a:t>
            </a:r>
            <a:r>
              <a:rPr lang="ru-RU" dirty="0" err="1" smtClean="0"/>
              <a:t>иноваций</a:t>
            </a:r>
            <a:r>
              <a:rPr lang="ru-RU" dirty="0" smtClean="0"/>
              <a:t>».</a:t>
            </a:r>
          </a:p>
          <a:p>
            <a:endParaRPr lang="ru-RU" dirty="0"/>
          </a:p>
          <a:p>
            <a:r>
              <a:rPr lang="ru-RU" dirty="0" smtClean="0"/>
              <a:t>В библиотеку были приглашены наши постоянные читатели: дети из многодетных и неполных семей. Провели литературную викторину и победителям вручили «Литературные рюкзаки». Рюкзачки мы наполнили книгами, журналами, </a:t>
            </a:r>
            <a:r>
              <a:rPr lang="ru-RU" dirty="0" err="1" smtClean="0"/>
              <a:t>пазлами</a:t>
            </a:r>
            <a:r>
              <a:rPr lang="ru-RU" dirty="0" smtClean="0"/>
              <a:t>, рекламными буклетами на разные темы, правилами этикета и безопасного пользования Интернетом. Рюкзак удобно взять на пикник или летний отдых.</a:t>
            </a:r>
            <a:endParaRPr lang="uk-U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14" y="3411438"/>
            <a:ext cx="3081090" cy="2537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isometricOffAxis1Righ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11438"/>
            <a:ext cx="3202682" cy="2537842"/>
          </a:xfrm>
          <a:prstGeom prst="rect">
            <a:avLst/>
          </a:prstGeom>
          <a:noFill/>
          <a:ln>
            <a:noFill/>
          </a:ln>
          <a:effectLst/>
          <a:scene3d>
            <a:camera prst="perspectiveContrastingLeftFacing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bibliotekar\Desktop\SAM_754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797152"/>
            <a:ext cx="2321049" cy="1792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602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для презентации\SAM_52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182512"/>
            <a:ext cx="22864864" cy="2203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620688"/>
            <a:ext cx="84249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При библиотеке действует литературно-творческое объединение «</a:t>
            </a:r>
            <a:r>
              <a:rPr lang="ru-RU" dirty="0" err="1"/>
              <a:t>П</a:t>
            </a:r>
            <a:r>
              <a:rPr lang="ru-RU" dirty="0" err="1" smtClean="0"/>
              <a:t>аросток</a:t>
            </a:r>
            <a:r>
              <a:rPr lang="ru-RU" dirty="0" smtClean="0"/>
              <a:t>».</a:t>
            </a:r>
          </a:p>
          <a:p>
            <a:r>
              <a:rPr lang="ru-RU" dirty="0" smtClean="0"/>
              <a:t>При встречах детям мы рассказываем о красоте родной природы. Используем как </a:t>
            </a:r>
            <a:r>
              <a:rPr lang="uk-UA" dirty="0" smtClean="0"/>
              <a:t>І</a:t>
            </a:r>
            <a:r>
              <a:rPr lang="ru-RU" dirty="0" smtClean="0"/>
              <a:t>Т- технологии, так и книги и журналы для детей. Во-второй части заседания ребята изготавливают «картину собственными руками». Это и снежинки, и пасхальные яйца, и ласточка, и «божья коровка» и новогодние игрушки и многое другое.  </a:t>
            </a:r>
            <a:endParaRPr lang="uk-UA" dirty="0"/>
          </a:p>
        </p:txBody>
      </p:sp>
      <p:pic>
        <p:nvPicPr>
          <p:cNvPr id="9221" name="Picture 5" descr="E:\Масовая\клуб Паросток\IMG_00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24" y="2098016"/>
            <a:ext cx="2208376" cy="1656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684" y="2098016"/>
            <a:ext cx="2009329" cy="1712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805" y="1931101"/>
            <a:ext cx="2556284" cy="2133791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 descr="E:\для херсона\CAjaIjehE_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061893"/>
            <a:ext cx="2496278" cy="1872209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9" name="Picture 13" descr="E:\для херсона\UUEo5leeF4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960" y="4118768"/>
            <a:ext cx="2938776" cy="2221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313" y="3763955"/>
            <a:ext cx="885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«Картины своими руками»: работы членов «</a:t>
            </a:r>
            <a:r>
              <a:rPr lang="ru-RU" dirty="0" err="1" smtClean="0"/>
              <a:t>Паростка</a:t>
            </a:r>
            <a:r>
              <a:rPr lang="ru-RU" dirty="0" smtClean="0"/>
              <a:t>»:</a:t>
            </a:r>
            <a:endParaRPr lang="uk-UA" dirty="0"/>
          </a:p>
        </p:txBody>
      </p:sp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303434"/>
            <a:ext cx="2074678" cy="2498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0" name="Picture 14" descr="E:\для херсона\gyKYtlTuQZ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822" y="5135405"/>
            <a:ext cx="2232249" cy="166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1" name="Picture 15" descr="E:\для херсона\Jmp7DfUYEAw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713" y="3934102"/>
            <a:ext cx="2051444" cy="273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5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Виконавча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834</TotalTime>
  <Words>572</Words>
  <Application>Microsoft Office PowerPoint</Application>
  <PresentationFormat>Екран (4:3)</PresentationFormat>
  <Paragraphs>32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11</vt:i4>
      </vt:variant>
    </vt:vector>
  </HeadingPairs>
  <TitlesOfParts>
    <vt:vector size="12" baseType="lpstr">
      <vt:lpstr>Апекс</vt:lpstr>
      <vt:lpstr>С книгой в сердце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 книгою в серці</dc:title>
  <dc:creator>bibliotekar</dc:creator>
  <cp:lastModifiedBy>bibliotekar</cp:lastModifiedBy>
  <cp:revision>44</cp:revision>
  <dcterms:created xsi:type="dcterms:W3CDTF">2013-06-05T10:08:03Z</dcterms:created>
  <dcterms:modified xsi:type="dcterms:W3CDTF">2013-06-19T10:51:02Z</dcterms:modified>
</cp:coreProperties>
</file>