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1" r:id="rId3"/>
    <p:sldId id="294" r:id="rId4"/>
    <p:sldId id="310" r:id="rId5"/>
    <p:sldId id="315" r:id="rId6"/>
    <p:sldId id="293" r:id="rId7"/>
    <p:sldId id="302" r:id="rId8"/>
    <p:sldId id="303" r:id="rId9"/>
    <p:sldId id="304" r:id="rId10"/>
    <p:sldId id="301" r:id="rId11"/>
    <p:sldId id="323" r:id="rId12"/>
    <p:sldId id="322" r:id="rId13"/>
    <p:sldId id="306" r:id="rId14"/>
    <p:sldId id="312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64" d="100"/>
          <a:sy n="64" d="100"/>
        </p:scale>
        <p:origin x="-236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2.jpeg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35.jpe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37.jpe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39.jpe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microsoft.com/office/2007/relationships/hdphoto" Target="../media/hdphoto10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подложка лист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2084" r="1617" b="1344"/>
          <a:stretch/>
        </p:blipFill>
        <p:spPr bwMode="auto">
          <a:xfrm>
            <a:off x="0" y="0"/>
            <a:ext cx="9144000" cy="70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251521" y="260648"/>
            <a:ext cx="8523384" cy="991731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Комунальна установа “Централізована  бібліотечна система”  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Жовтневого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району Миколаївської 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області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http://ula.org.ua/uploads/tx_templavoila/bibliomistlogo_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5628"/>
            <a:ext cx="6552728" cy="562372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83868" y="5850852"/>
            <a:ext cx="23762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2013 РІК</a:t>
            </a:r>
            <a:endParaRPr lang="uk-UA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575556" y="2348880"/>
            <a:ext cx="7992888" cy="253442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«Новий погляд на роботу дитячого клубу за інтересами: </a:t>
            </a: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бібліоСкаути</a:t>
            </a:r>
            <a:r>
              <a:rPr lang="uk-UA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3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5775" y="26064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>
                <a:solidFill>
                  <a:srgbClr val="0070C0"/>
                </a:solidFill>
              </a:rPr>
              <a:t>Ф</a:t>
            </a:r>
            <a:r>
              <a:rPr lang="uk-UA" sz="3200" dirty="0" err="1" smtClean="0">
                <a:solidFill>
                  <a:srgbClr val="0070C0"/>
                </a:solidFill>
              </a:rPr>
              <a:t>леш-моб</a:t>
            </a:r>
            <a:r>
              <a:rPr lang="uk-UA" sz="3200" dirty="0" smtClean="0">
                <a:solidFill>
                  <a:srgbClr val="0070C0"/>
                </a:solidFill>
              </a:rPr>
              <a:t> </a:t>
            </a:r>
            <a:r>
              <a:rPr lang="uk-UA" sz="3200" dirty="0">
                <a:solidFill>
                  <a:srgbClr val="0070C0"/>
                </a:solidFill>
              </a:rPr>
              <a:t>по популяризації читання «Книга </a:t>
            </a:r>
            <a:r>
              <a:rPr lang="uk-UA" sz="3200" dirty="0" err="1">
                <a:solidFill>
                  <a:srgbClr val="0070C0"/>
                </a:solidFill>
              </a:rPr>
              <a:t>живет</a:t>
            </a:r>
            <a:r>
              <a:rPr lang="uk-UA" sz="3200" dirty="0">
                <a:solidFill>
                  <a:srgbClr val="0070C0"/>
                </a:solidFill>
              </a:rPr>
              <a:t>, а </a:t>
            </a:r>
            <a:r>
              <a:rPr lang="uk-UA" sz="3200" dirty="0" err="1">
                <a:solidFill>
                  <a:srgbClr val="0070C0"/>
                </a:solidFill>
              </a:rPr>
              <a:t>читающий</a:t>
            </a:r>
            <a:r>
              <a:rPr lang="uk-UA" sz="3200" dirty="0">
                <a:solidFill>
                  <a:srgbClr val="0070C0"/>
                </a:solidFill>
              </a:rPr>
              <a:t> м</a:t>
            </a:r>
            <a:r>
              <a:rPr lang="ru-RU" sz="3200" dirty="0" err="1">
                <a:solidFill>
                  <a:srgbClr val="0070C0"/>
                </a:solidFill>
              </a:rPr>
              <a:t>ыслит</a:t>
            </a:r>
            <a:r>
              <a:rPr lang="ru-RU" sz="3200" dirty="0">
                <a:solidFill>
                  <a:srgbClr val="0070C0"/>
                </a:solidFill>
              </a:rPr>
              <a:t>!</a:t>
            </a:r>
            <a:r>
              <a:rPr lang="uk-UA" sz="3200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337866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47" y="1337866"/>
            <a:ext cx="3348372" cy="25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86" y="3664218"/>
            <a:ext cx="4576319" cy="286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6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0" y="-35424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9399" y="418894"/>
            <a:ext cx="705906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екологічної акції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Вперед рятівники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бібліоскаути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провели роботу по рятуванню території села від сміття.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93976"/>
            <a:ext cx="2939557" cy="3925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79"/>
          <a:stretch/>
        </p:blipFill>
        <p:spPr>
          <a:xfrm>
            <a:off x="5571275" y="2303521"/>
            <a:ext cx="3146430" cy="39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0" y="-35424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9399" y="232723"/>
            <a:ext cx="70590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err="1">
                <a:solidFill>
                  <a:srgbClr val="0070C0"/>
                </a:solidFill>
              </a:rPr>
              <a:t>Бібліоскаути</a:t>
            </a:r>
            <a:r>
              <a:rPr lang="uk-UA" sz="3200" dirty="0">
                <a:solidFill>
                  <a:srgbClr val="0070C0"/>
                </a:solidFill>
              </a:rPr>
              <a:t> організували в бібліотеці роботу літнього кінозалу для маленьких читачів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98" y="1824958"/>
            <a:ext cx="3633033" cy="2724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59" y="3573016"/>
            <a:ext cx="3713216" cy="27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649" y="4046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Літературно-ігрова програма біля бібліотеки</a:t>
            </a:r>
            <a:endParaRPr lang="ru-RU" sz="28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4" name="Рисунок 3" descr="SAM_193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83" y="999892"/>
            <a:ext cx="3089920" cy="2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89" y="999892"/>
            <a:ext cx="2931416" cy="2198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12579"/>
            <a:ext cx="3089920" cy="23174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2664296" cy="227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4725144"/>
            <a:ext cx="5148064" cy="1754326"/>
          </a:xfrm>
          <a:prstGeom prst="lef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Кожного тижня жителі села </a:t>
            </a:r>
            <a:r>
              <a:rPr lang="uk-UA" dirty="0" err="1">
                <a:solidFill>
                  <a:srgbClr val="0070C0"/>
                </a:solidFill>
              </a:rPr>
              <a:t>Бармашове</a:t>
            </a:r>
            <a:r>
              <a:rPr lang="uk-UA" dirty="0">
                <a:solidFill>
                  <a:srgbClr val="0070C0"/>
                </a:solidFill>
              </a:rPr>
              <a:t> знайомились зі  звітом про діяльність </a:t>
            </a:r>
            <a:r>
              <a:rPr lang="uk-UA" dirty="0" err="1">
                <a:solidFill>
                  <a:srgbClr val="0070C0"/>
                </a:solidFill>
              </a:rPr>
              <a:t>бібліоскаутів</a:t>
            </a:r>
            <a:r>
              <a:rPr lang="uk-UA" dirty="0">
                <a:solidFill>
                  <a:srgbClr val="0070C0"/>
                </a:solidFill>
              </a:rPr>
              <a:t> в форматі фотостенду,  який розміщувався біля сільської ради.</a:t>
            </a:r>
          </a:p>
        </p:txBody>
      </p:sp>
    </p:spTree>
    <p:extLst>
      <p:ext uri="{BB962C8B-B14F-4D97-AF65-F5344CB8AC3E}">
        <p14:creationId xmlns:p14="http://schemas.microsoft.com/office/powerpoint/2010/main" val="15902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42088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latin typeface="Impact" pitchFamily="34" charset="0"/>
              </a:rPr>
              <a:t>Дякуємо за увагу!</a:t>
            </a:r>
            <a:endParaRPr lang="ru-RU" sz="54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3"/>
          <a:stretch/>
        </p:blipFill>
        <p:spPr>
          <a:xfrm>
            <a:off x="-22689" y="0"/>
            <a:ext cx="2218425" cy="6858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050" name="Picture 2" descr="подложка лист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2084" r="1617" b="1344"/>
          <a:stretch/>
        </p:blipFill>
        <p:spPr bwMode="auto">
          <a:xfrm>
            <a:off x="0" y="0"/>
            <a:ext cx="9144000" cy="70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1979712" y="260649"/>
            <a:ext cx="6840759" cy="5840194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Бармашівська</a:t>
            </a: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сільська</a:t>
            </a:r>
          </a:p>
          <a:p>
            <a:pPr algn="ctr">
              <a:lnSpc>
                <a:spcPct val="150000"/>
              </a:lnSpc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бібліотека-філія</a:t>
            </a:r>
          </a:p>
          <a:p>
            <a:pPr marL="73025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Завідуюча бібліотекою – </a:t>
            </a:r>
            <a:r>
              <a:rPr lang="uk-UA" sz="2400" dirty="0" err="1" smtClean="0">
                <a:solidFill>
                  <a:schemeClr val="tx1"/>
                </a:solidFill>
              </a:rPr>
              <a:t>Сушко</a:t>
            </a:r>
            <a:r>
              <a:rPr lang="uk-UA" sz="2400" dirty="0" smtClean="0">
                <a:solidFill>
                  <a:schemeClr val="tx1"/>
                </a:solidFill>
              </a:rPr>
              <a:t> Тетяна Вікторівна</a:t>
            </a:r>
          </a:p>
          <a:p>
            <a:pPr marL="73025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Бібліотекар – Дяденко Людмила Миколаївна</a:t>
            </a:r>
          </a:p>
          <a:p>
            <a:pPr marL="73025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Обслуговує </a:t>
            </a:r>
            <a:r>
              <a:rPr lang="uk-UA" sz="2400" dirty="0">
                <a:solidFill>
                  <a:schemeClr val="tx1"/>
                </a:solidFill>
              </a:rPr>
              <a:t>– 1200 </a:t>
            </a:r>
            <a:r>
              <a:rPr lang="uk-UA" sz="2400" dirty="0" smtClean="0">
                <a:solidFill>
                  <a:schemeClr val="tx1"/>
                </a:solidFill>
              </a:rPr>
              <a:t>читачів</a:t>
            </a:r>
          </a:p>
          <a:p>
            <a:pPr marL="73025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Фонд </a:t>
            </a:r>
            <a:r>
              <a:rPr lang="uk-UA" sz="2400" dirty="0">
                <a:solidFill>
                  <a:schemeClr val="tx1"/>
                </a:solidFill>
              </a:rPr>
              <a:t>бібліотеки складає – </a:t>
            </a:r>
            <a:r>
              <a:rPr lang="uk-UA" sz="2400" dirty="0" smtClean="0">
                <a:solidFill>
                  <a:schemeClr val="tx1"/>
                </a:solidFill>
              </a:rPr>
              <a:t>14 800 </a:t>
            </a:r>
            <a:r>
              <a:rPr lang="uk-UA" sz="2400" dirty="0">
                <a:solidFill>
                  <a:schemeClr val="tx1"/>
                </a:solidFill>
              </a:rPr>
              <a:t>тис. примірників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9" y="0"/>
            <a:ext cx="2002401" cy="7005918"/>
          </a:xfrm>
          <a:prstGeom prst="bracketPair">
            <a:avLst/>
          </a:prstGeom>
        </p:spPr>
      </p:pic>
      <p:pic>
        <p:nvPicPr>
          <p:cNvPr id="6" name="Рисунок 5" descr="http://ula.org.ua/uploads/tx_templavoila/bibliomistlogo_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7704856" cy="1124744"/>
          </a:xfrm>
          <a:prstGeom prst="round2Diag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2156" r="1623" b="1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395536" y="332656"/>
            <a:ext cx="6984776" cy="120032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Бармашівська </a:t>
            </a:r>
            <a:r>
              <a:rPr lang="uk-UA" sz="3600" dirty="0" smtClean="0"/>
              <a:t>бібліотека – філія </a:t>
            </a:r>
            <a:r>
              <a:rPr lang="uk-UA" sz="3600" dirty="0" err="1" smtClean="0"/>
              <a:t>інформаційно-дозвілевий</a:t>
            </a:r>
            <a:r>
              <a:rPr lang="uk-UA" sz="3600" dirty="0" smtClean="0"/>
              <a:t> центр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8121"/>
            <a:ext cx="3312368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3025"/>
            <a:r>
              <a:rPr lang="uk-UA" sz="2400" dirty="0" smtClean="0"/>
              <a:t>До послуг користувачів:</a:t>
            </a:r>
          </a:p>
          <a:p>
            <a:pPr marL="73025"/>
            <a:r>
              <a:rPr lang="uk-UA" sz="2400" dirty="0" smtClean="0"/>
              <a:t>- </a:t>
            </a:r>
            <a:r>
              <a:rPr lang="ru-RU" sz="2400" dirty="0" err="1"/>
              <a:t>Читальний</a:t>
            </a:r>
            <a:r>
              <a:rPr lang="ru-RU" sz="2400" dirty="0"/>
              <a:t> </a:t>
            </a:r>
            <a:r>
              <a:rPr lang="ru-RU" sz="2400" dirty="0" smtClean="0"/>
              <a:t>зал</a:t>
            </a:r>
            <a:endParaRPr lang="uk-UA" sz="2400" dirty="0" smtClean="0"/>
          </a:p>
          <a:p>
            <a:pPr marL="73025">
              <a:buFontTx/>
              <a:buChar char="-"/>
            </a:pPr>
            <a:r>
              <a:rPr lang="ru-RU" sz="2400" dirty="0"/>
              <a:t>Абонемент </a:t>
            </a:r>
            <a:endParaRPr lang="ru-RU" sz="2400" dirty="0" smtClean="0"/>
          </a:p>
          <a:p>
            <a:pPr marL="73025">
              <a:buFontTx/>
              <a:buChar char="-"/>
            </a:pPr>
            <a:r>
              <a:rPr lang="uk-UA" sz="2400" dirty="0"/>
              <a:t>Зал дитячого </a:t>
            </a:r>
            <a:r>
              <a:rPr lang="uk-UA" sz="2400" dirty="0" smtClean="0"/>
              <a:t>читання</a:t>
            </a:r>
            <a:endParaRPr lang="uk-UA" sz="2400" dirty="0"/>
          </a:p>
          <a:p>
            <a:pPr marL="73025">
              <a:buFontTx/>
              <a:buChar char="-"/>
            </a:pPr>
            <a:r>
              <a:rPr lang="uk-UA" sz="2400" dirty="0" smtClean="0"/>
              <a:t>Тренажерна зала</a:t>
            </a:r>
          </a:p>
          <a:p>
            <a:pPr marL="73025">
              <a:buFontTx/>
              <a:buChar char="-"/>
            </a:pPr>
            <a:r>
              <a:rPr lang="uk-UA" sz="2400" dirty="0" err="1"/>
              <a:t>Бібліоресторан</a:t>
            </a:r>
            <a:endParaRPr lang="uk-UA" sz="2400" dirty="0"/>
          </a:p>
          <a:p>
            <a:pPr marL="73025">
              <a:buFontTx/>
              <a:buChar char="-"/>
            </a:pPr>
            <a:r>
              <a:rPr lang="ru-RU" sz="2400" dirty="0" smtClean="0"/>
              <a:t>Абонемент </a:t>
            </a:r>
            <a:endParaRPr lang="uk-UA" sz="2400" dirty="0" smtClean="0"/>
          </a:p>
          <a:p>
            <a:pPr marL="73025">
              <a:buFontTx/>
              <a:buChar char="-"/>
            </a:pPr>
            <a:r>
              <a:rPr lang="uk-UA" sz="2400" dirty="0" smtClean="0"/>
              <a:t> Інтернет центр</a:t>
            </a:r>
          </a:p>
          <a:p>
            <a:pPr marL="73025">
              <a:buFontTx/>
              <a:buChar char="-"/>
            </a:pPr>
            <a:r>
              <a:rPr lang="uk-UA" sz="2400" dirty="0" smtClean="0"/>
              <a:t> Шахова зала</a:t>
            </a:r>
          </a:p>
          <a:p>
            <a:pPr marL="73025">
              <a:buFontTx/>
              <a:buChar char="-"/>
            </a:pPr>
            <a:r>
              <a:rPr lang="uk-UA" sz="2400" dirty="0" smtClean="0"/>
              <a:t> Міні-кінозал </a:t>
            </a:r>
          </a:p>
          <a:p>
            <a:pPr marL="73025">
              <a:buFontTx/>
              <a:buChar char="-"/>
            </a:pPr>
            <a:r>
              <a:rPr lang="uk-UA" sz="2400" dirty="0" smtClean="0"/>
              <a:t> Літній майданчик на подвір'ї бібліотеки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73" y="1570217"/>
            <a:ext cx="2568750" cy="192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73" y="3561298"/>
            <a:ext cx="2572529" cy="1970229"/>
          </a:xfrm>
          <a:prstGeom prst="rect">
            <a:avLst/>
          </a:prstGeom>
        </p:spPr>
      </p:pic>
      <p:pic>
        <p:nvPicPr>
          <p:cNvPr id="11" name="Picture 2" descr="C:\Users\Женечка\Desktop\Открытие Бармашовки 26.09.08г\SN852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4" y="3561298"/>
            <a:ext cx="2626972" cy="19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7" y="1570217"/>
            <a:ext cx="2599259" cy="1949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65" y="5122994"/>
            <a:ext cx="1818311" cy="1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23"/>
            <a:ext cx="9144000" cy="58823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2156" r="1623" b="1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Волонтери в </a:t>
            </a:r>
            <a:r>
              <a:rPr lang="uk-UA" sz="2800" dirty="0" err="1" smtClean="0"/>
              <a:t>Бармашівській</a:t>
            </a:r>
            <a:r>
              <a:rPr lang="uk-UA" sz="2800" dirty="0" smtClean="0"/>
              <a:t> бібліотеці-філії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3" y="1078529"/>
            <a:ext cx="3206281" cy="221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2993" y="3040886"/>
            <a:ext cx="320628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Проводять заняття з фітнесу, консультують з використання тренажерів.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755364"/>
            <a:ext cx="678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 бібліотеці створена волонтерська </a:t>
            </a:r>
            <a:r>
              <a:rPr lang="uk-UA" dirty="0" smtClean="0"/>
              <a:t>група  </a:t>
            </a:r>
            <a:r>
              <a:rPr lang="uk-UA" dirty="0"/>
              <a:t>у кількості 15 чоловік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44" y="3933056"/>
            <a:ext cx="3102526" cy="208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01921" y="6142609"/>
            <a:ext cx="303815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Навчають</a:t>
            </a:r>
            <a:r>
              <a:rPr lang="ru-RU" dirty="0" smtClean="0"/>
              <a:t> </a:t>
            </a:r>
            <a:r>
              <a:rPr lang="ru-RU" dirty="0" err="1" smtClean="0"/>
              <a:t>тенісу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49" y="1078529"/>
            <a:ext cx="3110167" cy="221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БИБЛИОТЕКИ фото\ФОТО 2011\СЕМИНАР Юношеская 2011\DSC009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0249"/>
            <a:ext cx="3263738" cy="20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6165304"/>
            <a:ext cx="326373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Працюють</a:t>
            </a:r>
            <a:r>
              <a:rPr lang="ru-RU" dirty="0" smtClean="0"/>
              <a:t> в </a:t>
            </a:r>
            <a:r>
              <a:rPr lang="ru-RU" dirty="0" err="1" smtClean="0"/>
              <a:t>інтернет-центрі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01921" y="3105834"/>
            <a:ext cx="312519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Навчають в клубі «</a:t>
            </a:r>
            <a:r>
              <a:rPr lang="ru-RU" dirty="0" smtClean="0"/>
              <a:t>Белая ладья</a:t>
            </a:r>
            <a:r>
              <a:rPr lang="uk-UA" dirty="0" smtClean="0"/>
              <a:t>» два рази на тиждень</a:t>
            </a:r>
          </a:p>
        </p:txBody>
      </p:sp>
    </p:spTree>
    <p:extLst>
      <p:ext uri="{BB962C8B-B14F-4D97-AF65-F5344CB8AC3E}">
        <p14:creationId xmlns:p14="http://schemas.microsoft.com/office/powerpoint/2010/main" val="2108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2156" r="1623" b="1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784887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3025" algn="ctr"/>
            <a:r>
              <a:rPr lang="uk-UA" sz="3600" dirty="0" smtClean="0"/>
              <a:t>Модель бібліотеки - центр проектної діяльності</a:t>
            </a:r>
            <a:endParaRPr lang="uk-U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060848"/>
            <a:ext cx="835292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800" dirty="0" err="1" smtClean="0"/>
              <a:t>Бармашівська</a:t>
            </a:r>
            <a:r>
              <a:rPr lang="uk-UA" sz="2800" dirty="0" smtClean="0"/>
              <a:t> бібліотека є лідером з реалізації грантових проектів  в Жовтневому районі. Реалізація кожного проекту - це нові форми роботи та  послуги для користувачів. 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221088"/>
            <a:ext cx="828092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З 2007 року бібліотека-філія  реалізувала 4 грантових соціальних проекти, підтриманих Центром соціальних програм компанії РУСАЛ. </a:t>
            </a:r>
            <a:endParaRPr lang="uk-UA" sz="2800" dirty="0"/>
          </a:p>
        </p:txBody>
      </p:sp>
      <p:pic>
        <p:nvPicPr>
          <p:cNvPr id="6" name="Рисунок 5" descr="http://news.am/pic/news/478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17232"/>
            <a:ext cx="165618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Проект «Запали свою Зірку» </a:t>
            </a:r>
            <a:r>
              <a:rPr lang="uk-UA" sz="2000" dirty="0" smtClean="0"/>
              <a:t>в 2012 році</a:t>
            </a:r>
          </a:p>
          <a:p>
            <a:pPr fontAlgn="base"/>
            <a:r>
              <a:rPr lang="uk-UA" sz="2000" dirty="0" smtClean="0"/>
              <a:t>одержав </a:t>
            </a:r>
            <a:r>
              <a:rPr lang="uk-UA" sz="2000" dirty="0"/>
              <a:t>перемогу в рамках програми</a:t>
            </a:r>
            <a:r>
              <a:rPr lang="uk-UA" sz="2000" b="1" dirty="0"/>
              <a:t> </a:t>
            </a:r>
            <a:r>
              <a:rPr lang="uk-UA" sz="2000" dirty="0"/>
              <a:t>Центру </a:t>
            </a:r>
            <a:r>
              <a:rPr lang="uk-UA" sz="2000" dirty="0" smtClean="0"/>
              <a:t>соціальних </a:t>
            </a:r>
            <a:r>
              <a:rPr lang="uk-UA" sz="2000" dirty="0"/>
              <a:t>програм компанії «РУСАЛ». </a:t>
            </a:r>
            <a:r>
              <a:rPr lang="uk-UA" sz="2000" dirty="0" smtClean="0"/>
              <a:t>(</a:t>
            </a:r>
            <a:r>
              <a:rPr lang="uk-UA" sz="2000" dirty="0"/>
              <a:t>Сума Гранту </a:t>
            </a:r>
            <a:r>
              <a:rPr lang="uk-UA" sz="2000" dirty="0" smtClean="0"/>
              <a:t>10 </a:t>
            </a:r>
            <a:r>
              <a:rPr lang="uk-UA" sz="2000" dirty="0"/>
              <a:t>тис. грн</a:t>
            </a:r>
            <a:r>
              <a:rPr lang="uk-UA" sz="2000" dirty="0" smtClean="0"/>
              <a:t>.)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97025" y="1628800"/>
            <a:ext cx="29901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Мета проекту - 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волонтерського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smtClean="0"/>
              <a:t>по скаутскому принцип</a:t>
            </a:r>
            <a:r>
              <a:rPr lang="uk-UA" dirty="0"/>
              <a:t>у</a:t>
            </a:r>
            <a:r>
              <a:rPr lang="uk-UA" dirty="0" smtClean="0"/>
              <a:t>. </a:t>
            </a:r>
            <a:r>
              <a:rPr lang="uk-UA" dirty="0"/>
              <a:t>В</a:t>
            </a:r>
            <a:r>
              <a:rPr lang="ru-RU" dirty="0"/>
              <a:t> такому </a:t>
            </a:r>
            <a:r>
              <a:rPr lang="ru-RU" dirty="0" err="1"/>
              <a:t>напрямку</a:t>
            </a:r>
            <a:r>
              <a:rPr lang="ru-RU" dirty="0"/>
              <a:t> як: до</a:t>
            </a:r>
            <a:r>
              <a:rPr lang="uk-UA" dirty="0" err="1"/>
              <a:t>звілева</a:t>
            </a:r>
            <a:r>
              <a:rPr lang="ru-RU" dirty="0"/>
              <a:t>, </a:t>
            </a:r>
            <a:r>
              <a:rPr lang="ru-RU" dirty="0" err="1"/>
              <a:t>інтелектуально-пізнавальна</a:t>
            </a:r>
            <a:r>
              <a:rPr lang="ru-RU" dirty="0"/>
              <a:t>, </a:t>
            </a:r>
            <a:r>
              <a:rPr lang="ru-RU" dirty="0" err="1"/>
              <a:t>екологічна</a:t>
            </a:r>
            <a:r>
              <a:rPr lang="ru-RU" dirty="0"/>
              <a:t> та </a:t>
            </a:r>
            <a:r>
              <a:rPr lang="ru-RU" dirty="0" err="1"/>
              <a:t>трудова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smtClean="0"/>
              <a:t>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оздоровлення</a:t>
            </a:r>
            <a:r>
              <a:rPr lang="ru-RU" dirty="0"/>
              <a:t> та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uk-UA" dirty="0"/>
              <a:t> 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7 до 18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768121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реалізації проекту було придбано: </a:t>
            </a:r>
            <a:r>
              <a:rPr lang="uk-UA" dirty="0" err="1"/>
              <a:t>нетбук</a:t>
            </a:r>
            <a:r>
              <a:rPr lang="uk-UA" dirty="0"/>
              <a:t>, колонка підсилювач, десять наметів, туристичні столи, </a:t>
            </a:r>
            <a:r>
              <a:rPr lang="uk-UA" dirty="0" smtClean="0"/>
              <a:t>килимки, </a:t>
            </a:r>
            <a:r>
              <a:rPr lang="uk-UA" dirty="0"/>
              <a:t>рюкзаки, </a:t>
            </a:r>
            <a:r>
              <a:rPr lang="uk-UA" dirty="0" smtClean="0"/>
              <a:t>футболки </a:t>
            </a:r>
            <a:r>
              <a:rPr lang="uk-UA" dirty="0"/>
              <a:t>та все що потрібно для туристичних походів.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59" y="1628800"/>
            <a:ext cx="4185761" cy="313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444" y="302349"/>
            <a:ext cx="459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Старт проекту!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51" y="1010235"/>
            <a:ext cx="2939421" cy="391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1763688" y="1484784"/>
            <a:ext cx="3873261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посвята в </a:t>
            </a:r>
            <a:r>
              <a:rPr lang="uk-UA" sz="2400" dirty="0" err="1">
                <a:solidFill>
                  <a:schemeClr val="bg1"/>
                </a:solidFill>
              </a:rPr>
              <a:t>бібліоскаути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637420" y="5669868"/>
            <a:ext cx="3816424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Ігровий КВЕСТ!</a:t>
            </a:r>
          </a:p>
        </p:txBody>
      </p:sp>
    </p:spTree>
    <p:extLst>
      <p:ext uri="{BB962C8B-B14F-4D97-AF65-F5344CB8AC3E}">
        <p14:creationId xmlns:p14="http://schemas.microsoft.com/office/powerpoint/2010/main" val="41780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G:\Флаера\Флаер (2)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60648"/>
            <a:ext cx="55446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59" y="1844824"/>
            <a:ext cx="2832291" cy="2124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2970245" cy="2227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59" y="4098567"/>
            <a:ext cx="2849893" cy="2137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81897"/>
            <a:ext cx="2970245" cy="20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одложка лист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623" b="1961"/>
          <a:stretch/>
        </p:blipFill>
        <p:spPr bwMode="auto">
          <a:xfrm>
            <a:off x="30342" y="0"/>
            <a:ext cx="9113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193843"/>
            <a:ext cx="3364253" cy="2523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Літні читання на природі!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61048"/>
            <a:ext cx="3364253" cy="2528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31" y="1273715"/>
            <a:ext cx="3287433" cy="2465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98" y="3861048"/>
            <a:ext cx="3236966" cy="25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364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Вика</cp:lastModifiedBy>
  <cp:revision>164</cp:revision>
  <cp:lastPrinted>2012-08-29T10:51:54Z</cp:lastPrinted>
  <dcterms:created xsi:type="dcterms:W3CDTF">2011-11-09T07:42:06Z</dcterms:created>
  <dcterms:modified xsi:type="dcterms:W3CDTF">2013-06-21T14:18:16Z</dcterms:modified>
</cp:coreProperties>
</file>