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97" r:id="rId3"/>
    <p:sldId id="294" r:id="rId4"/>
    <p:sldId id="315" r:id="rId5"/>
    <p:sldId id="290" r:id="rId6"/>
    <p:sldId id="298" r:id="rId7"/>
    <p:sldId id="299" r:id="rId8"/>
    <p:sldId id="300" r:id="rId9"/>
    <p:sldId id="301" r:id="rId10"/>
    <p:sldId id="322" r:id="rId11"/>
    <p:sldId id="323" r:id="rId12"/>
    <p:sldId id="314" r:id="rId13"/>
    <p:sldId id="303" r:id="rId14"/>
    <p:sldId id="304" r:id="rId15"/>
    <p:sldId id="305" r:id="rId16"/>
    <p:sldId id="313" r:id="rId17"/>
    <p:sldId id="319" r:id="rId18"/>
    <p:sldId id="306" r:id="rId19"/>
    <p:sldId id="307" r:id="rId20"/>
    <p:sldId id="318" r:id="rId21"/>
    <p:sldId id="311" r:id="rId22"/>
    <p:sldId id="321" r:id="rId23"/>
    <p:sldId id="316" r:id="rId24"/>
    <p:sldId id="317" r:id="rId25"/>
    <p:sldId id="324" r:id="rId26"/>
    <p:sldId id="280" r:id="rId27"/>
  </p:sldIdLst>
  <p:sldSz cx="9144000" cy="6858000" type="screen4x3"/>
  <p:notesSz cx="9945688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006600"/>
    <a:srgbClr val="008000"/>
    <a:srgbClr val="993300"/>
    <a:srgbClr val="CC3300"/>
    <a:srgbClr val="FFCC66"/>
    <a:srgbClr val="CC00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A0D76C4-D5DE-42A8-9CEC-D0F8B0AD3282}" type="datetimeFigureOut">
              <a:rPr lang="ru-RU"/>
              <a:pPr/>
              <a:t>21.06.2011</a:t>
            </a:fld>
            <a:endParaRPr lang="ru-RU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dirty="0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47E8F52-8FE7-4059-8B65-9B041BF678B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988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57550"/>
            <a:ext cx="7956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B790A6-35DE-466C-81FA-F8B98001D1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316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AB23D-7C66-408A-8D90-17FC74AA1B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4EBF-6472-4717-8661-6F2A277587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39941-E71A-44E1-B51F-097D85A14D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1A68E-0D6B-4C16-89A3-883FF2696D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6E34C-B2A1-4825-9A3A-F0AFB4F38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FD63-103B-46B5-95CE-EB5805CBAF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4C9E8-8B01-49F4-98C1-13737AD4EA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AEB54-673A-46C4-B668-8FF38DB7D5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3837-197A-4357-88E4-AF4991D8B5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F58A-51A5-4124-ACF5-DA0A249B3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54B4A-376F-4BD1-B96C-5978A4C02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784A-A391-45A2-8328-520BECC2BB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61B0839-6F78-4EA8-8C1B-54CE3A745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5227" y="1268760"/>
            <a:ext cx="9144000" cy="20162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Ярмарок бібліотечних ідей:</a:t>
            </a:r>
            <a:br>
              <a:rPr 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новація у часі та просторі</a:t>
            </a:r>
            <a:endParaRPr lang="ru-RU" sz="48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4440" y="3784480"/>
            <a:ext cx="5429288" cy="1300704"/>
          </a:xfrm>
        </p:spPr>
        <p:txBody>
          <a:bodyPr/>
          <a:lstStyle/>
          <a:p>
            <a:pPr algn="r" eaLnBrk="1" hangingPunct="1">
              <a:defRPr/>
            </a:pPr>
            <a:r>
              <a:rPr lang="uk-UA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Попова Наталія Федорівна</a:t>
            </a:r>
            <a:r>
              <a:rPr lang="uk-UA" sz="1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algn="r" eaLnBrk="1" hangingPunct="1">
              <a:defRPr/>
            </a:pPr>
            <a:r>
              <a:rPr lang="uk-UA" sz="1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uk-UA" sz="1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аступник директора з наукової роботи Херсонської ОБД</a:t>
            </a:r>
            <a:endParaRPr lang="ru-RU" sz="18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2232025" cy="92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145120" y="5289935"/>
            <a:ext cx="853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991638"/>
            <a:ext cx="5154829" cy="3866122"/>
          </a:xfrm>
          <a:prstGeom prst="rect">
            <a:avLst/>
          </a:prstGeom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3753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«Крос-знайка»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Євпаторійська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ЦДБ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00" y="5214950"/>
            <a:ext cx="262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Білозерська ЦДБ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9670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3753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«Крос-знайка»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Євпаторійська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ЦДБ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5286388"/>
            <a:ext cx="2629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Білозерська ЦДБ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464" y="1021325"/>
            <a:ext cx="5252229" cy="39391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05139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3753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«Крос-знайка»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Євпаторійська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ЦДБ</a:t>
            </a:r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4373581" cy="32676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IMG32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7686" y="2231678"/>
            <a:ext cx="4476749" cy="335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0" y="1000108"/>
            <a:ext cx="58282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«Веселі </a:t>
            </a:r>
            <a:r>
              <a:rPr lang="uk-UA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пригоди </a:t>
            </a: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Незнайка»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sz="2800" b="1" i="1" dirty="0" smtClean="0"/>
              <a:t>Турнір кросвордистів</a:t>
            </a:r>
          </a:p>
          <a:p>
            <a:r>
              <a:rPr lang="uk-UA" b="1" i="1" dirty="0" smtClean="0"/>
              <a:t>Відділ обслуговування дошкільників та учнів </a:t>
            </a:r>
            <a:br>
              <a:rPr lang="uk-UA" b="1" i="1" dirty="0" smtClean="0"/>
            </a:br>
            <a:r>
              <a:rPr lang="uk-UA" b="1" i="1" dirty="0" smtClean="0"/>
              <a:t>1-4 класів ХОБД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785926"/>
            <a:ext cx="42862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smtClean="0"/>
              <a:t>План проведення:</a:t>
            </a:r>
            <a:endParaRPr lang="ru-RU" sz="2800" dirty="0" smtClean="0"/>
          </a:p>
          <a:p>
            <a:pPr lvl="0"/>
            <a:r>
              <a:rPr lang="uk-UA" sz="2800" dirty="0" smtClean="0"/>
              <a:t>1. Історія виникнення кросвордів. </a:t>
            </a:r>
            <a:endParaRPr lang="ru-RU" sz="2800" dirty="0" smtClean="0"/>
          </a:p>
          <a:p>
            <a:pPr lvl="0"/>
            <a:r>
              <a:rPr lang="uk-UA" sz="2800" dirty="0" smtClean="0"/>
              <a:t>2. Види кросвордів.</a:t>
            </a:r>
            <a:endParaRPr lang="ru-RU" sz="2800" dirty="0" smtClean="0"/>
          </a:p>
          <a:p>
            <a:pPr lvl="0"/>
            <a:r>
              <a:rPr lang="uk-UA" sz="2800" dirty="0" smtClean="0"/>
              <a:t>3. Життя та творчість </a:t>
            </a:r>
          </a:p>
          <a:p>
            <a:pPr lvl="0"/>
            <a:r>
              <a:rPr lang="uk-UA" sz="2800" dirty="0" smtClean="0"/>
              <a:t>М. Носова.</a:t>
            </a:r>
            <a:endParaRPr lang="ru-RU" sz="2800" dirty="0" smtClean="0"/>
          </a:p>
          <a:p>
            <a:pPr lvl="0"/>
            <a:r>
              <a:rPr lang="uk-UA" sz="2800" dirty="0" smtClean="0"/>
              <a:t>4. Змагання кросвордистів. 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7259" y="2852936"/>
            <a:ext cx="489654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81284" y="199859"/>
            <a:ext cx="58282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«Веселі </a:t>
            </a:r>
            <a:r>
              <a:rPr lang="uk-UA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пригоди </a:t>
            </a: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Незнайка»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uk-UA" sz="2800" b="1" i="1" dirty="0" smtClean="0"/>
              <a:t>Турнір кросвордистів</a:t>
            </a:r>
          </a:p>
          <a:p>
            <a:pPr algn="r"/>
            <a:r>
              <a:rPr lang="uk-UA" b="1" i="1" dirty="0" smtClean="0"/>
              <a:t>Відділ обслуговування дошкільників та учнів </a:t>
            </a:r>
          </a:p>
          <a:p>
            <a:pPr algn="r"/>
            <a:r>
              <a:rPr lang="uk-UA" b="1" i="1" dirty="0" smtClean="0"/>
              <a:t>1-4 класів ХОБД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555" y="1844824"/>
            <a:ext cx="417891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2936"/>
            <a:ext cx="4121617" cy="309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08649"/>
            <a:ext cx="58282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«Веселі </a:t>
            </a:r>
            <a:r>
              <a:rPr lang="uk-UA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пригоди </a:t>
            </a: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Незнайка»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sz="2800" b="1" i="1" dirty="0" smtClean="0"/>
              <a:t>Турнір кросвордистів</a:t>
            </a:r>
          </a:p>
          <a:p>
            <a:r>
              <a:rPr lang="uk-UA" b="1" i="1" dirty="0" smtClean="0"/>
              <a:t>Відділ обслуговування дошкільників та учнів </a:t>
            </a:r>
          </a:p>
          <a:p>
            <a:r>
              <a:rPr lang="uk-UA" b="1" i="1" dirty="0" smtClean="0"/>
              <a:t>1-4 класів ХОБД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IMG3286.JPG"/>
          <p:cNvPicPr>
            <a:picLocks noChangeAspect="1"/>
          </p:cNvPicPr>
          <p:nvPr/>
        </p:nvPicPr>
        <p:blipFill>
          <a:blip r:embed="rId2" cstate="screen">
            <a:lum bright="10000"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596" y="2714620"/>
            <a:ext cx="4786346" cy="3589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7686" y="1714488"/>
            <a:ext cx="4572032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08649"/>
            <a:ext cx="58282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«Веселі </a:t>
            </a:r>
            <a:r>
              <a:rPr lang="uk-UA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пригоди </a:t>
            </a: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Незнайка»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sz="2800" b="1" i="1" dirty="0" smtClean="0"/>
              <a:t>Турнір кросвордистів</a:t>
            </a:r>
          </a:p>
          <a:p>
            <a:r>
              <a:rPr lang="uk-UA" b="1" i="1" dirty="0" smtClean="0"/>
              <a:t>Відділ обслуговування дошкільників та учнів </a:t>
            </a:r>
          </a:p>
          <a:p>
            <a:r>
              <a:rPr lang="uk-UA" b="1" i="1" dirty="0" smtClean="0"/>
              <a:t>1-4 класів ХОБД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Все_фото_2009\2011\абонемент\IMG_18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68010" y="1916832"/>
            <a:ext cx="422447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Все_фото_2009\2011\абонемент\IMG_18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12094">
            <a:off x="571228" y="1798334"/>
            <a:ext cx="3548184" cy="4730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208649"/>
            <a:ext cx="5828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uk-UA" sz="32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Кросс-знайка</a:t>
            </a: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sz="2800" b="1" i="1" dirty="0" smtClean="0"/>
              <a:t>Конкурс кросвордистів</a:t>
            </a:r>
          </a:p>
          <a:p>
            <a:r>
              <a:rPr lang="uk-UA" b="1" i="1" dirty="0" smtClean="0"/>
              <a:t>Сектор абонемента учнів 5-9 класів ХОБД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07" y="58524"/>
            <a:ext cx="5828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«Відкрий скриню </a:t>
            </a:r>
            <a:r>
              <a:rPr lang="uk-UA" sz="32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Пандори</a:t>
            </a: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sz="2800" b="1" i="1" dirty="0" smtClean="0"/>
              <a:t>Конкурс кросвордистів</a:t>
            </a:r>
          </a:p>
          <a:p>
            <a:r>
              <a:rPr lang="uk-UA" b="1" i="1" dirty="0" smtClean="0"/>
              <a:t>Відділ </a:t>
            </a:r>
            <a:r>
              <a:rPr lang="uk-UA" b="1" i="1" dirty="0" err="1" smtClean="0"/>
              <a:t>інтернет-послуг</a:t>
            </a:r>
            <a:r>
              <a:rPr lang="uk-UA" b="1" i="1" dirty="0" smtClean="0"/>
              <a:t> ХОБД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15769" y="4509120"/>
            <a:ext cx="5828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«1000 і 1 байт»,</a:t>
            </a:r>
          </a:p>
          <a:p>
            <a:pPr algn="r"/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uk-UA" sz="32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Херсон-дайджест</a:t>
            </a: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/>
            <a:r>
              <a:rPr lang="uk-UA" sz="2800" b="1" i="1" dirty="0" smtClean="0"/>
              <a:t>«</a:t>
            </a:r>
            <a:r>
              <a:rPr lang="uk-UA" sz="2800" b="1" i="1" dirty="0" err="1" smtClean="0"/>
              <a:t>Хрестики-нолики</a:t>
            </a:r>
            <a:r>
              <a:rPr lang="uk-UA" sz="2800" b="1" i="1" dirty="0" smtClean="0"/>
              <a:t>»</a:t>
            </a:r>
          </a:p>
          <a:p>
            <a:pPr algn="r"/>
            <a:r>
              <a:rPr lang="uk-UA" b="1" i="1" dirty="0" smtClean="0"/>
              <a:t>Відділ </a:t>
            </a:r>
            <a:r>
              <a:rPr lang="uk-UA" b="1" i="1" dirty="0" err="1" smtClean="0"/>
              <a:t>інтернет-послуг</a:t>
            </a:r>
            <a:r>
              <a:rPr lang="uk-UA" b="1" i="1" dirty="0" smtClean="0"/>
              <a:t> ХОБД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9874" y="1487897"/>
            <a:ext cx="3932286" cy="2949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1361" y="661764"/>
            <a:ext cx="3515883" cy="263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3748774"/>
            <a:ext cx="4004054" cy="3003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908030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57884" y="5572140"/>
            <a:ext cx="2270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 1</a:t>
            </a: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Рисунок 11" descr="IMG_04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868" y="1285860"/>
            <a:ext cx="5329322" cy="3996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_04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14282" y="3071810"/>
            <a:ext cx="5000660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«Хрестики-нулики»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Білозерська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ЦДБ, 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Херсонська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обл.)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12" y="5572140"/>
            <a:ext cx="14953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 1-4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9" name="Рисунок 8" descr="IMG_04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2996952"/>
            <a:ext cx="4929222" cy="3696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IMG_04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79912" y="1391269"/>
            <a:ext cx="5004048" cy="3753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«Хрестики-нулики»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Білозерська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ЦДБ, 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Херсонська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обл.)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07-kahovk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0694" y="1623511"/>
            <a:ext cx="3373731" cy="48058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Содержимое 4" descr="2007-kahovka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2786058"/>
            <a:ext cx="4909932" cy="281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8572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Виїзний обласний семінар-практикум, </a:t>
            </a:r>
            <a:endParaRPr lang="en-US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ts val="0"/>
              </a:spcBef>
              <a:defRPr/>
            </a:pP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 </a:t>
            </a:r>
            <a:r>
              <a:rPr lang="uk-UA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., </a:t>
            </a:r>
            <a:r>
              <a:rPr lang="uk-UA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Каховська ЦБС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928802"/>
            <a:ext cx="3841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0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Домашні завдання семінару:</a:t>
            </a:r>
            <a:endParaRPr lang="ru-RU" sz="20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«Хрестики-нулики»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Білозерська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ЦДБ, 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Херсонська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обл.)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2060848"/>
            <a:ext cx="1214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СЛІМ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28860" y="1230420"/>
            <a:ext cx="4244207" cy="327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7158" y="2989377"/>
            <a:ext cx="2764991" cy="3617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9190" y="3645024"/>
            <a:ext cx="3989964" cy="2961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 rot="20840476">
            <a:off x="-1444" y="1222783"/>
            <a:ext cx="4238661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“People and Countries”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1104921">
            <a:off x="1493098" y="5806651"/>
            <a:ext cx="4737194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“Cult figure in our Life”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35297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229600" cy="1428760"/>
          </a:xfrm>
        </p:spPr>
        <p:txBody>
          <a:bodyPr rtlCol="0">
            <a:normAutofit/>
          </a:bodyPr>
          <a:lstStyle/>
          <a:p>
            <a:pPr algn="l"/>
            <a:r>
              <a:rPr lang="ru-RU" sz="32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«</a:t>
            </a:r>
            <a:r>
              <a:rPr lang="ru-RU" sz="3200" b="1" kern="12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Кращий</a:t>
            </a:r>
            <a:r>
              <a:rPr lang="ru-RU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3200" b="1" kern="12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глядач</a:t>
            </a:r>
            <a:r>
              <a:rPr lang="ru-RU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3200" b="1" kern="12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першого</a:t>
            </a:r>
            <a:r>
              <a:rPr lang="ru-RU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 плану»</a:t>
            </a:r>
            <a:r>
              <a:rPr lang="ru-RU" sz="32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32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uk-UA" sz="2400" b="1" i="1" dirty="0" err="1" smtClean="0"/>
              <a:t>“Хрестики-нулики”</a:t>
            </a:r>
            <a:r>
              <a:rPr lang="uk-UA" sz="2400" b="1" i="1" dirty="0" smtClean="0"/>
              <a:t/>
            </a:r>
            <a:br>
              <a:rPr lang="uk-UA" sz="2400" b="1" i="1" dirty="0" smtClean="0"/>
            </a:br>
            <a:r>
              <a:rPr lang="uk-UA" sz="2400" b="1" i="1" dirty="0" smtClean="0"/>
              <a:t>у медіа-центрі ХОБД</a:t>
            </a:r>
            <a:endParaRPr lang="uk-UA" sz="3200" b="1" kern="1200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8194" name="Picture 2" descr="\\BETA\public\media-center\Крыжановска\крестик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11410">
            <a:off x="4027284" y="1763120"/>
            <a:ext cx="4626596" cy="3701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\\BETA\public\media-center\медиа центр\CIMG29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3234361"/>
            <a:ext cx="4450548" cy="3337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«Хрестики-нулики»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Білозерська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ЦДБ, 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Херсонська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обл.)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«Хрестики-нулики»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Білозерська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ЦДБ, </a:t>
            </a:r>
            <a:r>
              <a:rPr lang="ru-RU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Херсонська</a:t>
            </a: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обл.)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2992" y="1362022"/>
            <a:ext cx="4128459" cy="30963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2276872"/>
            <a:ext cx="4211960" cy="31589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57158" y="1214422"/>
            <a:ext cx="4037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Гра, вплетена в сюжет відкриття</a:t>
            </a:r>
          </a:p>
          <a:p>
            <a:r>
              <a:rPr lang="uk-UA" sz="2000" dirty="0" smtClean="0"/>
              <a:t>НІЦ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CoolBook</a:t>
            </a:r>
            <a:r>
              <a:rPr lang="en-US" sz="2000" dirty="0" smtClean="0"/>
              <a:t> </a:t>
            </a:r>
            <a:r>
              <a:rPr lang="uk-UA" sz="2000" dirty="0" smtClean="0"/>
              <a:t> </a:t>
            </a:r>
            <a:r>
              <a:rPr lang="en-US" sz="2000" dirty="0" smtClean="0"/>
              <a:t>(</a:t>
            </a:r>
            <a:r>
              <a:rPr lang="uk-UA" sz="2000" dirty="0" smtClean="0"/>
              <a:t>«</a:t>
            </a:r>
            <a:r>
              <a:rPr lang="uk-UA" sz="2000" dirty="0" err="1" smtClean="0"/>
              <a:t>Бібліоміст</a:t>
            </a:r>
            <a:r>
              <a:rPr lang="uk-UA" sz="2000" dirty="0" smtClean="0"/>
              <a:t>»)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4040" y="3856357"/>
            <a:ext cx="4396231" cy="2930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474954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980728"/>
          </a:xfrm>
        </p:spPr>
        <p:txBody>
          <a:bodyPr/>
          <a:lstStyle/>
          <a:p>
            <a:r>
              <a:rPr lang="ru-RU" sz="28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Театралізована </a:t>
            </a:r>
            <a:r>
              <a:rPr lang="ru-RU" sz="28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програма «Будемо </a:t>
            </a:r>
            <a:r>
              <a:rPr lang="ru-RU" sz="28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дружити</a:t>
            </a:r>
            <a:r>
              <a:rPr lang="ru-RU" sz="28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» </a:t>
            </a:r>
            <a:r>
              <a:rPr lang="ru-RU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(КРДБ </a:t>
            </a:r>
            <a:r>
              <a:rPr lang="ru-RU" sz="2400" b="1" kern="12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ім</a:t>
            </a:r>
            <a:r>
              <a:rPr lang="ru-RU" sz="24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ru-RU" sz="2400" b="1" kern="12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В.Орлова</a:t>
            </a:r>
            <a:r>
              <a:rPr lang="ru-RU" sz="24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endParaRPr lang="uk-UA" sz="2400" b="1" kern="1200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849" y="980728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«Літні промінці на книжковій сторінці» – </a:t>
            </a:r>
            <a:endParaRPr lang="ru-RU" sz="2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dirty="0" smtClean="0"/>
              <a:t>театралізована програма Каланчацької ЦБС </a:t>
            </a:r>
          </a:p>
          <a:p>
            <a:r>
              <a:rPr lang="uk-UA" dirty="0" smtClean="0"/>
              <a:t>(реалізується в рамках програми літніх читань)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496" y="2204864"/>
            <a:ext cx="4671152" cy="40065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89643" y="1988840"/>
            <a:ext cx="5218861" cy="4294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6135" y="6106238"/>
            <a:ext cx="54430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dirty="0" smtClean="0"/>
              <a:t>Старт програми – ігрове </a:t>
            </a:r>
            <a:r>
              <a:rPr lang="uk-UA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uk-UA" sz="24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Бібліошоу+К</a:t>
            </a:r>
            <a:r>
              <a:rPr lang="uk-UA" sz="2400" b="1" baseline="300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uk-UA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  <a:r>
              <a:rPr lang="uk-UA" dirty="0" smtClean="0"/>
              <a:t>, </a:t>
            </a:r>
          </a:p>
          <a:p>
            <a:pPr algn="r"/>
            <a:r>
              <a:rPr lang="uk-UA" dirty="0" smtClean="0"/>
              <a:t>за </a:t>
            </a:r>
            <a:r>
              <a:rPr lang="uk-UA" dirty="0"/>
              <a:t>творчістю письменників-земляків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0" y="51323"/>
            <a:ext cx="9138802" cy="1143000"/>
          </a:xfrm>
        </p:spPr>
        <p:txBody>
          <a:bodyPr/>
          <a:lstStyle/>
          <a:p>
            <a:r>
              <a:rPr lang="ru-RU" sz="32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«</a:t>
            </a:r>
            <a:r>
              <a:rPr lang="ru-RU" sz="3200" b="1" kern="1200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Букрінг</a:t>
            </a:r>
            <a:r>
              <a:rPr lang="ru-RU" sz="32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» </a:t>
            </a:r>
            <a:r>
              <a:rPr lang="ru-RU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(</a:t>
            </a:r>
            <a:r>
              <a:rPr lang="ru-RU" sz="24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Бахчисарайська ЦДБ)</a:t>
            </a:r>
            <a:endParaRPr lang="uk-UA" sz="3200" b="1" kern="1200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96752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Чаплинська</a:t>
            </a:r>
            <a:r>
              <a:rPr lang="uk-UA" sz="2400" dirty="0" smtClean="0"/>
              <a:t> ЦДБ: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38 дітей взяли участь у акції, «відпустивши у мандри» 42 свої домашні книги;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87 читачів скористались цими книгами протягом дії акції.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46291" y="2928934"/>
            <a:ext cx="4913129" cy="3554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8596" y="2852119"/>
            <a:ext cx="2990250" cy="3720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2880" y="188640"/>
            <a:ext cx="1295400" cy="1270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0" y="51323"/>
            <a:ext cx="9138802" cy="1143000"/>
          </a:xfrm>
        </p:spPr>
        <p:txBody>
          <a:bodyPr/>
          <a:lstStyle/>
          <a:p>
            <a:r>
              <a:rPr lang="ru-RU" sz="32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«Букрінг» </a:t>
            </a:r>
            <a:r>
              <a:rPr lang="ru-RU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(</a:t>
            </a:r>
            <a:r>
              <a:rPr lang="ru-RU" sz="2400" b="1" kern="12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Бахчисарайська ЦДБ)</a:t>
            </a:r>
            <a:endParaRPr lang="uk-UA" sz="3200" b="1" kern="1200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96752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Іванівська ЦДБ:</a:t>
            </a:r>
          </a:p>
          <a:p>
            <a:r>
              <a:rPr lang="uk-UA" sz="2000" dirty="0" smtClean="0"/>
              <a:t>- Читачі випустили у “книжковий колообіг” 73 книги з моменту старту проекту, залучили до участі і бібліотеки-філії – Благодатненську, Першотравневу, Українську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0944" y="2780928"/>
            <a:ext cx="85725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Великоолександрівська</a:t>
            </a:r>
            <a:r>
              <a:rPr lang="uk-UA" sz="2400" dirty="0" smtClean="0"/>
              <a:t> ЦДБ: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Відпустити книгу у мандри можна на полиці в бібліотеці «</a:t>
            </a:r>
            <a:r>
              <a:rPr lang="uk-UA" sz="2000" dirty="0" err="1" smtClean="0"/>
              <a:t>Буккросинг</a:t>
            </a:r>
            <a:r>
              <a:rPr lang="uk-UA" sz="2000" dirty="0" smtClean="0"/>
              <a:t> – це цікаво!»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Головне правило: «звільняти лише цікаві книжки»;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Учасники проекту в бібліотеці – не лише діти, а й вчителі, вихователі, батьки.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00826" y="4572008"/>
            <a:ext cx="2240689" cy="19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7249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572132" y="1214422"/>
            <a:ext cx="33575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uk-UA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Дякую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uk-UA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uk-UA" sz="4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увагу!</a:t>
            </a:r>
          </a:p>
        </p:txBody>
      </p:sp>
      <p:pic>
        <p:nvPicPr>
          <p:cNvPr id="21509" name="Picture 7" descr="line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3512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G_01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188061">
            <a:off x="264148" y="292002"/>
            <a:ext cx="5230659" cy="39244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643042" y="4214818"/>
            <a:ext cx="65008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uk-UA" sz="2400" dirty="0">
                <a:solidFill>
                  <a:srgbClr val="C12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Адреса:</a:t>
            </a:r>
            <a:r>
              <a:rPr lang="uk-UA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uk-UA" sz="2400" b="1" dirty="0">
                <a:solidFill>
                  <a:srgbClr val="8880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м.Херсон, 73000, вул.Червоностудентська, 21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uk-UA" sz="2400" dirty="0">
                <a:solidFill>
                  <a:srgbClr val="C12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Телефони:</a:t>
            </a:r>
            <a:r>
              <a:rPr lang="uk-UA" sz="24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uk-UA" sz="2400" b="1" dirty="0" smtClean="0">
                <a:solidFill>
                  <a:srgbClr val="8880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0552</a:t>
            </a:r>
            <a:r>
              <a:rPr lang="uk-UA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uk-UA" sz="2400" b="1" dirty="0" smtClean="0">
                <a:solidFill>
                  <a:srgbClr val="8880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41-43-1</a:t>
            </a:r>
            <a:r>
              <a:rPr lang="en-US" sz="2400" b="1" dirty="0" smtClean="0">
                <a:solidFill>
                  <a:srgbClr val="8880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9</a:t>
            </a:r>
            <a:r>
              <a:rPr lang="uk-UA" sz="2400" b="1" dirty="0" smtClean="0">
                <a:solidFill>
                  <a:srgbClr val="8880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; </a:t>
            </a:r>
            <a:r>
              <a:rPr lang="uk-UA" sz="2400" b="1" dirty="0">
                <a:solidFill>
                  <a:srgbClr val="8880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41-03-46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US" sz="2400" dirty="0" smtClean="0">
                <a:solidFill>
                  <a:srgbClr val="C12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URL</a:t>
            </a:r>
            <a:r>
              <a:rPr lang="uk-UA" sz="2400" dirty="0" smtClean="0">
                <a:solidFill>
                  <a:srgbClr val="C12D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  <a:r>
              <a:rPr lang="uk-UA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smtClean="0">
                <a:solidFill>
                  <a:srgbClr val="8880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http://www.library.ks.ua</a:t>
            </a:r>
            <a:endParaRPr lang="uk-UA" sz="2400" b="1" dirty="0">
              <a:solidFill>
                <a:srgbClr val="8880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mizhaj-p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4357718" cy="6207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au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0694" y="928670"/>
            <a:ext cx="332232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uk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54460" y="142852"/>
            <a:ext cx="6575226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mizhaj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596" y="2500306"/>
            <a:ext cx="2733932" cy="3933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929066"/>
            <a:ext cx="9144000" cy="261937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Ярмарок інноваційних бібліотечних ідей,</a:t>
            </a:r>
            <a:br>
              <a:rPr lang="uk-UA" sz="40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uk-UA" sz="3200" b="1" kern="1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1.06.2010, Херсон</a:t>
            </a:r>
            <a:endParaRPr lang="ru-RU" sz="3200" b="1" kern="1200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9" y="188913"/>
            <a:ext cx="4678364" cy="1941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 descr="header_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8475680" cy="1663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601001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P6010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 flipH="1">
            <a:off x="1571604" y="0"/>
            <a:ext cx="3286148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P60100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2643182"/>
            <a:ext cx="3123681" cy="4214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P60100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929190" y="0"/>
            <a:ext cx="3248614" cy="4674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P601001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296136" y="2643182"/>
            <a:ext cx="2847863" cy="42148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P60100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Із «Протоколу обміну ідеями»,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01.06.2010</a:t>
            </a:r>
            <a:r>
              <a:rPr lang="uk-UA" sz="2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3" y="1600200"/>
          <a:ext cx="8858314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2214578"/>
                <a:gridCol w="2643206"/>
                <a:gridCol w="31432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№ з/п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Ідея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Бібліотека-автор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Бібліотека-”покупець”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“Хрестики-нулики”</a:t>
                      </a:r>
                    </a:p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Гра у грі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Білозерська ЦБС</a:t>
                      </a:r>
                    </a:p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(Херсонська область)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КРДБ ім. В. Орлова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Бахчисарайська ЦДБ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Євпаторійська ЦДБ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Херсонська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ОБД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“Крос-знайка”</a:t>
                      </a:r>
                    </a:p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Конкурс кросвордистів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Євпаторійська ЦДБ</a:t>
                      </a:r>
                    </a:p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(АР Крим)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Білозерська ЦБС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Херсонська ОБД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“Будемо дружити” Театралізована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програма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КРДБ ім.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В. Орлова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Каланчацька ЦДБ (Херсонська область)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“Букрінг”</a:t>
                      </a:r>
                    </a:p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Проект обміну власними книгами читачів у бібліотеці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Бахчисарайська ЦДБ (АР Крим)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В.-Олександрівська ЦДБ (Херсонська область)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Цюрупинська ЦДБ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Чаплинська ЦДБ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542</Words>
  <Application>Microsoft Office PowerPoint</Application>
  <PresentationFormat>Экран (4:3)</PresentationFormat>
  <Paragraphs>120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Ярмарок бібліотечних ідей: новація у часі та просторі</vt:lpstr>
      <vt:lpstr>Слайд 2</vt:lpstr>
      <vt:lpstr>Слайд 3</vt:lpstr>
      <vt:lpstr>Слайд 4</vt:lpstr>
      <vt:lpstr>Ярмарок інноваційних бібліотечних ідей, 1.06.2010, Херсон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«Кращий глядач першого плану» “Хрестики-нулики” у медіа-центрі ХОБД</vt:lpstr>
      <vt:lpstr>Слайд 22</vt:lpstr>
      <vt:lpstr>Театралізована програма «Будемо дружити»  (КРДБ ім. В.Орлова)</vt:lpstr>
      <vt:lpstr>«Букрінг»  (Бахчисарайська ЦДБ)</vt:lpstr>
      <vt:lpstr>«Букрінг»  (Бахчисарайська ЦДБ)</vt:lpstr>
      <vt:lpstr>Слайд 26</vt:lpstr>
    </vt:vector>
  </TitlesOfParts>
  <Company>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Бібліотека  запрошує, пропонує, рекомендує</dc:title>
  <dc:creator>Admin</dc:creator>
  <cp:lastModifiedBy>nata</cp:lastModifiedBy>
  <cp:revision>73</cp:revision>
  <cp:lastPrinted>2011-06-21T09:54:46Z</cp:lastPrinted>
  <dcterms:created xsi:type="dcterms:W3CDTF">2009-01-05T13:54:42Z</dcterms:created>
  <dcterms:modified xsi:type="dcterms:W3CDTF">2011-06-21T17:11:25Z</dcterms:modified>
</cp:coreProperties>
</file>