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91" r:id="rId3"/>
    <p:sldId id="343" r:id="rId4"/>
    <p:sldId id="276" r:id="rId5"/>
    <p:sldId id="355" r:id="rId6"/>
    <p:sldId id="356" r:id="rId7"/>
    <p:sldId id="360" r:id="rId8"/>
    <p:sldId id="359" r:id="rId9"/>
    <p:sldId id="348" r:id="rId10"/>
    <p:sldId id="277" r:id="rId11"/>
    <p:sldId id="34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990099"/>
    <a:srgbClr val="62EBFE"/>
    <a:srgbClr val="000099"/>
    <a:srgbClr val="3B8BB3"/>
    <a:srgbClr val="2C0C50"/>
    <a:srgbClr val="3E116F"/>
    <a:srgbClr val="22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1" autoAdjust="0"/>
    <p:restoredTop sz="99269" autoAdjust="0"/>
  </p:normalViewPr>
  <p:slideViewPr>
    <p:cSldViewPr>
      <p:cViewPr>
        <p:scale>
          <a:sx n="75" d="100"/>
          <a:sy n="75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17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13D1C-1A17-4052-B1AF-024978B19BF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C7CE4-2B25-4818-B61E-08E1C80E7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3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02DCE-1885-4378-8E5F-22FAC5244C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231F-2FC7-4B8E-BBC3-BA56453AAE2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154058-3783-4495-BB7F-697D10B5B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5184"/>
      </p:ext>
    </p:extLst>
  </p:cSld>
  <p:clrMapOvr>
    <a:masterClrMapping/>
  </p:clrMapOvr>
  <p:transition spd="med" advTm="6015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8AEB-FBAB-4240-AD5A-ADD29087BAE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6AB2-0CEB-4FA5-8981-10A41341A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88055"/>
      </p:ext>
    </p:extLst>
  </p:cSld>
  <p:clrMapOvr>
    <a:masterClrMapping/>
  </p:clrMapOvr>
  <p:transition spd="med" advTm="6015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FF66-8C7D-4B6E-A945-BC13169EF0D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0FDE-59E4-4E13-BC4F-0D10B60E7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83856"/>
      </p:ext>
    </p:extLst>
  </p:cSld>
  <p:clrMapOvr>
    <a:masterClrMapping/>
  </p:clrMapOvr>
  <p:transition spd="med" advTm="6015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AB46-E665-4A37-9B41-B600E48B262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473A-59BA-46B7-9E4D-FC7C04373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81528"/>
      </p:ext>
    </p:extLst>
  </p:cSld>
  <p:clrMapOvr>
    <a:masterClrMapping/>
  </p:clrMapOvr>
  <p:transition spd="med" advTm="6015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49488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249488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487863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487863"/>
            <a:ext cx="4038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D91F-EA23-4312-8191-105EEC21DFC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9D5E-F243-4F8D-AE90-6CF600F7D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59690"/>
      </p:ext>
    </p:extLst>
  </p:cSld>
  <p:clrMapOvr>
    <a:masterClrMapping/>
  </p:clrMapOvr>
  <p:transition spd="med" advTm="6015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49488"/>
            <a:ext cx="8229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487863"/>
            <a:ext cx="8229600" cy="2085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9221-9B49-4B4A-99C3-6257C728F91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F820F-E8C0-48B7-B99A-3B3FAF0E6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50140"/>
      </p:ext>
    </p:extLst>
  </p:cSld>
  <p:clrMapOvr>
    <a:masterClrMapping/>
  </p:clrMapOvr>
  <p:transition spd="med" advTm="6015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FCAE-843E-4F32-868A-341EF8A01BF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C476-025C-4070-9968-6319587F2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57504"/>
      </p:ext>
    </p:extLst>
  </p:cSld>
  <p:clrMapOvr>
    <a:masterClrMapping/>
  </p:clrMapOvr>
  <p:transition spd="med" advTm="6015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A3BC-E0EE-4727-88E7-3EA0842FEDE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3B80-6738-4230-A97E-376835934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19261"/>
      </p:ext>
    </p:extLst>
  </p:cSld>
  <p:clrMapOvr>
    <a:masterClrMapping/>
  </p:clrMapOvr>
  <p:transition spd="med" advTm="6015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12C6-93C2-441D-98D9-A0A1EFB6117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22DA-9D19-4751-A671-81B8BA90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6020"/>
      </p:ext>
    </p:extLst>
  </p:cSld>
  <p:clrMapOvr>
    <a:masterClrMapping/>
  </p:clrMapOvr>
  <p:transition spd="med" advTm="6015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73577B-D080-4E79-A786-AEBE92BE950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1C4EF3-F7F4-416A-B628-490F0400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00264"/>
      </p:ext>
    </p:extLst>
  </p:cSld>
  <p:clrMapOvr>
    <a:masterClrMapping/>
  </p:clrMapOvr>
  <p:transition spd="med" advTm="6015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31E95-5DD9-4487-AD7E-1EF8EA2CAC61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1428-C4FE-41B0-A05C-DB92DBDF7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0946"/>
      </p:ext>
    </p:extLst>
  </p:cSld>
  <p:clrMapOvr>
    <a:masterClrMapping/>
  </p:clrMapOvr>
  <p:transition spd="med" advTm="6015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A03E-D217-4361-B160-5C89A38B6861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3537-71DB-46C4-B187-1B6EAD2F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82259"/>
      </p:ext>
    </p:extLst>
  </p:cSld>
  <p:clrMapOvr>
    <a:masterClrMapping/>
  </p:clrMapOvr>
  <p:transition spd="med" advTm="6015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41B9-0D87-4B41-99AA-732943CB329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FFC5-2C1B-4EF1-82BA-0EF2D31A7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25897"/>
      </p:ext>
    </p:extLst>
  </p:cSld>
  <p:clrMapOvr>
    <a:masterClrMapping/>
  </p:clrMapOvr>
  <p:transition spd="med" advTm="6015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F86E-48AA-4DE4-8417-3E71460B4E4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1D5A-227A-49B1-B2F2-DADFB9C3D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20747"/>
      </p:ext>
    </p:extLst>
  </p:cSld>
  <p:clrMapOvr>
    <a:masterClrMapping/>
  </p:clrMapOvr>
  <p:transition spd="med" advTm="6015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6E89BF8E-E088-48C2-B9BE-C8AAD3AE348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91F1184-85F1-4D82-965B-47E84CC8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8" r:id="rId2"/>
    <p:sldLayoutId id="2147484089" r:id="rId3"/>
    <p:sldLayoutId id="2147484090" r:id="rId4"/>
    <p:sldLayoutId id="2147484100" r:id="rId5"/>
    <p:sldLayoutId id="2147484101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</p:sldLayoutIdLst>
  <p:transition spd="med" advTm="6015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DE6C36"/>
        </a:buClr>
        <a:buFont typeface="Georgia" pitchFamily="18" charset="0"/>
        <a:buChar char="▫"/>
        <a:defRPr sz="2000" kern="1200">
          <a:solidFill>
            <a:srgbClr val="DE6C3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9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butterfly_200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199" flipH="1">
            <a:off x="7018338" y="0"/>
            <a:ext cx="21256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14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37528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ІННОВАЦІЙНА</a:t>
            </a:r>
          </a:p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 ПРЕЗЕНТАЦІЯ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5487988" y="3232150"/>
            <a:ext cx="18415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5651500" y="3933825"/>
            <a:ext cx="3054350" cy="701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 b="1" i="1">
                <a:solidFill>
                  <a:srgbClr val="2C0C50"/>
                </a:solidFill>
                <a:latin typeface="Blackoak Std" pitchFamily="50" charset="0"/>
              </a:rPr>
              <a:t>Каланчацька районна</a:t>
            </a:r>
          </a:p>
          <a:p>
            <a:pPr eaLnBrk="1" hangingPunct="1"/>
            <a:r>
              <a:rPr lang="uk-UA" altLang="ru-RU" sz="2000" b="1" i="1">
                <a:solidFill>
                  <a:srgbClr val="2C0C50"/>
                </a:solidFill>
                <a:latin typeface="Blackoak Std" pitchFamily="50" charset="0"/>
              </a:rPr>
              <a:t>дитяча  бібліотека</a:t>
            </a:r>
            <a:endParaRPr lang="ru-RU" altLang="ru-RU" sz="2000" b="1" i="1">
              <a:solidFill>
                <a:srgbClr val="2C0C50"/>
              </a:solidFill>
              <a:latin typeface="Blackoak Std" pitchFamily="50" charset="0"/>
            </a:endParaRP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3471863" y="4899025"/>
            <a:ext cx="5467350" cy="2308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Palatino Linotype" pitchFamily="18" charset="0"/>
              </a:rPr>
              <a:t>Благословенна та ясна година,</a:t>
            </a:r>
          </a:p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Palatino Linotype" pitchFamily="18" charset="0"/>
              </a:rPr>
              <a:t>Коли  до рук бере Буквар  дитина,</a:t>
            </a:r>
          </a:p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Palatino Linotype" pitchFamily="18" charset="0"/>
              </a:rPr>
              <a:t>Коли читає “Кобзаря” юнак,</a:t>
            </a:r>
          </a:p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Palatino Linotype" pitchFamily="18" charset="0"/>
              </a:rPr>
              <a:t>Коли Франка “огромнії сонети”</a:t>
            </a:r>
          </a:p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Palatino Linotype" pitchFamily="18" charset="0"/>
              </a:rPr>
              <a:t>підносять дух...</a:t>
            </a:r>
            <a:r>
              <a:rPr lang="ru-RU" altLang="ru-RU"/>
              <a:t>       </a:t>
            </a:r>
            <a:r>
              <a:rPr lang="ru-RU" altLang="ru-RU" b="1">
                <a:solidFill>
                  <a:srgbClr val="2C0C50"/>
                </a:solidFill>
                <a:latin typeface="Monotype Corsiva" pitchFamily="66" charset="0"/>
              </a:rPr>
              <a:t>Д.Павличко</a:t>
            </a:r>
          </a:p>
          <a:p>
            <a:pPr eaLnBrk="1" hangingPunct="1"/>
            <a:r>
              <a:rPr lang="ru-RU" altLang="ru-RU">
                <a:solidFill>
                  <a:srgbClr val="2C0C50"/>
                </a:solidFill>
              </a:rPr>
              <a:t>                                        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Oval 5"/>
          <p:cNvSpPr>
            <a:spLocks noChangeArrowheads="1"/>
          </p:cNvSpPr>
          <p:nvPr/>
        </p:nvSpPr>
        <p:spPr bwMode="auto">
          <a:xfrm rot="5400000">
            <a:off x="3664744" y="448469"/>
            <a:ext cx="1804988" cy="2438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9B7C9B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66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 sz="1400" b="1">
              <a:solidFill>
                <a:srgbClr val="990099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20218083" flipH="1">
            <a:off x="5148263" y="1557338"/>
            <a:ext cx="3200400" cy="1905000"/>
          </a:xfrm>
          <a:prstGeom prst="ellipse">
            <a:avLst/>
          </a:prstGeom>
          <a:gradFill rotWithShape="0">
            <a:gsLst>
              <a:gs pos="0">
                <a:srgbClr val="FFFF2D"/>
              </a:gs>
              <a:gs pos="100000">
                <a:srgbClr val="FFFF2D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6633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400" b="1">
              <a:solidFill>
                <a:schemeClr val="accent1"/>
              </a:solidFill>
            </a:endParaRPr>
          </a:p>
          <a:p>
            <a:pPr algn="ctr">
              <a:defRPr/>
            </a:pPr>
            <a:endParaRPr lang="ru-RU" sz="14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 rot="-1527955">
            <a:off x="838200" y="3751263"/>
            <a:ext cx="3200400" cy="1905000"/>
          </a:xfrm>
          <a:prstGeom prst="ellipse">
            <a:avLst/>
          </a:prstGeom>
          <a:gradFill rotWithShape="0">
            <a:gsLst>
              <a:gs pos="0">
                <a:srgbClr val="FF99FF">
                  <a:gamma/>
                  <a:shade val="63529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6633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</a:rPr>
              <a:t>Оптимальне</a:t>
            </a:r>
          </a:p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</a:rPr>
              <a:t>поєднання різних</a:t>
            </a:r>
          </a:p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</a:rPr>
              <a:t>форм  організації</a:t>
            </a:r>
          </a:p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</a:rPr>
              <a:t> виховної і масової</a:t>
            </a:r>
          </a:p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</a:rPr>
              <a:t>роботи </a:t>
            </a:r>
          </a:p>
          <a:p>
            <a:pPr algn="ctr">
              <a:defRPr/>
            </a:pPr>
            <a:endParaRPr lang="ru-RU" sz="1600" b="1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sz="1600" b="1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 rot="1381917">
            <a:off x="611188" y="1484313"/>
            <a:ext cx="3200400" cy="19050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6633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uk-UA" sz="1400" b="1">
              <a:solidFill>
                <a:srgbClr val="000099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 rot="1500979" flipH="1">
            <a:off x="5292725" y="3860800"/>
            <a:ext cx="3200400" cy="1905000"/>
          </a:xfrm>
          <a:prstGeom prst="ellipse">
            <a:avLst/>
          </a:prstGeom>
          <a:gradFill rotWithShape="0">
            <a:gsLst>
              <a:gs pos="0">
                <a:srgbClr val="FFBB99"/>
              </a:gs>
              <a:gs pos="100000">
                <a:srgbClr val="FFBB99">
                  <a:gamma/>
                  <a:shade val="57647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6633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1600" b="1">
                <a:solidFill>
                  <a:srgbClr val="571D32"/>
                </a:solidFill>
              </a:rPr>
              <a:t>Викликати у малят</a:t>
            </a:r>
          </a:p>
          <a:p>
            <a:pPr algn="ctr">
              <a:defRPr/>
            </a:pPr>
            <a:r>
              <a:rPr lang="uk-UA" sz="1600" b="1">
                <a:solidFill>
                  <a:srgbClr val="571D32"/>
                </a:solidFill>
              </a:rPr>
              <a:t>інтерес до театральної</a:t>
            </a:r>
          </a:p>
          <a:p>
            <a:pPr algn="ctr">
              <a:defRPr/>
            </a:pPr>
            <a:r>
              <a:rPr lang="uk-UA" sz="1600" b="1">
                <a:solidFill>
                  <a:srgbClr val="571D32"/>
                </a:solidFill>
              </a:rPr>
              <a:t>діяльності</a:t>
            </a:r>
          </a:p>
          <a:p>
            <a:pPr algn="ctr">
              <a:defRPr/>
            </a:pPr>
            <a:endParaRPr lang="ru-RU" sz="1600" b="1">
              <a:solidFill>
                <a:srgbClr val="571D32"/>
              </a:solidFill>
            </a:endParaRPr>
          </a:p>
          <a:p>
            <a:pPr algn="ctr">
              <a:defRPr/>
            </a:pPr>
            <a:endParaRPr lang="ru-RU" sz="1600" b="1">
              <a:solidFill>
                <a:srgbClr val="571D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3348038" y="2628900"/>
            <a:ext cx="2451100" cy="4229100"/>
            <a:chOff x="2112" y="1800"/>
            <a:chExt cx="1544" cy="2664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2112" y="3072"/>
              <a:ext cx="1544" cy="1392"/>
              <a:chOff x="1796" y="1561"/>
              <a:chExt cx="2168" cy="2171"/>
            </a:xfrm>
          </p:grpSpPr>
          <p:grpSp>
            <p:nvGrpSpPr>
              <p:cNvPr id="14350" name="Group 13"/>
              <p:cNvGrpSpPr>
                <a:grpSpLocks/>
              </p:cNvGrpSpPr>
              <p:nvPr/>
            </p:nvGrpSpPr>
            <p:grpSpPr bwMode="auto">
              <a:xfrm>
                <a:off x="2800" y="3222"/>
                <a:ext cx="1164" cy="510"/>
                <a:chOff x="2800" y="3222"/>
                <a:chExt cx="1164" cy="510"/>
              </a:xfrm>
            </p:grpSpPr>
            <p:sp>
              <p:nvSpPr>
                <p:cNvPr id="14368" name="Freeform 14"/>
                <p:cNvSpPr>
                  <a:spLocks/>
                </p:cNvSpPr>
                <p:nvPr/>
              </p:nvSpPr>
              <p:spPr bwMode="auto">
                <a:xfrm>
                  <a:off x="3316" y="3222"/>
                  <a:ext cx="648" cy="510"/>
                </a:xfrm>
                <a:custGeom>
                  <a:avLst/>
                  <a:gdLst>
                    <a:gd name="T0" fmla="*/ 180 w 648"/>
                    <a:gd name="T1" fmla="*/ 330 h 510"/>
                    <a:gd name="T2" fmla="*/ 312 w 648"/>
                    <a:gd name="T3" fmla="*/ 366 h 510"/>
                    <a:gd name="T4" fmla="*/ 360 w 648"/>
                    <a:gd name="T5" fmla="*/ 396 h 510"/>
                    <a:gd name="T6" fmla="*/ 423 w 648"/>
                    <a:gd name="T7" fmla="*/ 407 h 510"/>
                    <a:gd name="T8" fmla="*/ 471 w 648"/>
                    <a:gd name="T9" fmla="*/ 413 h 510"/>
                    <a:gd name="T10" fmla="*/ 453 w 648"/>
                    <a:gd name="T11" fmla="*/ 395 h 510"/>
                    <a:gd name="T12" fmla="*/ 495 w 648"/>
                    <a:gd name="T13" fmla="*/ 401 h 510"/>
                    <a:gd name="T14" fmla="*/ 540 w 648"/>
                    <a:gd name="T15" fmla="*/ 396 h 510"/>
                    <a:gd name="T16" fmla="*/ 594 w 648"/>
                    <a:gd name="T17" fmla="*/ 426 h 510"/>
                    <a:gd name="T18" fmla="*/ 648 w 648"/>
                    <a:gd name="T19" fmla="*/ 510 h 510"/>
                    <a:gd name="T20" fmla="*/ 636 w 648"/>
                    <a:gd name="T21" fmla="*/ 432 h 510"/>
                    <a:gd name="T22" fmla="*/ 648 w 648"/>
                    <a:gd name="T23" fmla="*/ 336 h 510"/>
                    <a:gd name="T24" fmla="*/ 636 w 648"/>
                    <a:gd name="T25" fmla="*/ 276 h 510"/>
                    <a:gd name="T26" fmla="*/ 606 w 648"/>
                    <a:gd name="T27" fmla="*/ 230 h 510"/>
                    <a:gd name="T28" fmla="*/ 618 w 648"/>
                    <a:gd name="T29" fmla="*/ 224 h 510"/>
                    <a:gd name="T30" fmla="*/ 588 w 648"/>
                    <a:gd name="T31" fmla="*/ 204 h 510"/>
                    <a:gd name="T32" fmla="*/ 552 w 648"/>
                    <a:gd name="T33" fmla="*/ 179 h 510"/>
                    <a:gd name="T34" fmla="*/ 573 w 648"/>
                    <a:gd name="T35" fmla="*/ 173 h 510"/>
                    <a:gd name="T36" fmla="*/ 534 w 648"/>
                    <a:gd name="T37" fmla="*/ 168 h 510"/>
                    <a:gd name="T38" fmla="*/ 456 w 648"/>
                    <a:gd name="T39" fmla="*/ 150 h 510"/>
                    <a:gd name="T40" fmla="*/ 423 w 648"/>
                    <a:gd name="T41" fmla="*/ 110 h 510"/>
                    <a:gd name="T42" fmla="*/ 444 w 648"/>
                    <a:gd name="T43" fmla="*/ 101 h 510"/>
                    <a:gd name="T44" fmla="*/ 411 w 648"/>
                    <a:gd name="T45" fmla="*/ 80 h 510"/>
                    <a:gd name="T46" fmla="*/ 372 w 648"/>
                    <a:gd name="T47" fmla="*/ 54 h 510"/>
                    <a:gd name="T48" fmla="*/ 393 w 648"/>
                    <a:gd name="T49" fmla="*/ 44 h 510"/>
                    <a:gd name="T50" fmla="*/ 333 w 648"/>
                    <a:gd name="T51" fmla="*/ 26 h 510"/>
                    <a:gd name="T52" fmla="*/ 276 w 648"/>
                    <a:gd name="T53" fmla="*/ 12 h 510"/>
                    <a:gd name="T54" fmla="*/ 168 w 648"/>
                    <a:gd name="T55" fmla="*/ 0 h 510"/>
                    <a:gd name="T56" fmla="*/ 54 w 648"/>
                    <a:gd name="T57" fmla="*/ 30 h 510"/>
                    <a:gd name="T58" fmla="*/ 0 w 648"/>
                    <a:gd name="T59" fmla="*/ 48 h 510"/>
                    <a:gd name="T60" fmla="*/ 180 w 648"/>
                    <a:gd name="T61" fmla="*/ 330 h 5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48"/>
                    <a:gd name="T94" fmla="*/ 0 h 510"/>
                    <a:gd name="T95" fmla="*/ 648 w 648"/>
                    <a:gd name="T96" fmla="*/ 510 h 51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48" h="510">
                      <a:moveTo>
                        <a:pt x="180" y="330"/>
                      </a:moveTo>
                      <a:lnTo>
                        <a:pt x="312" y="366"/>
                      </a:lnTo>
                      <a:lnTo>
                        <a:pt x="360" y="396"/>
                      </a:lnTo>
                      <a:lnTo>
                        <a:pt x="423" y="407"/>
                      </a:lnTo>
                      <a:lnTo>
                        <a:pt x="471" y="413"/>
                      </a:lnTo>
                      <a:lnTo>
                        <a:pt x="453" y="395"/>
                      </a:lnTo>
                      <a:lnTo>
                        <a:pt x="495" y="401"/>
                      </a:lnTo>
                      <a:lnTo>
                        <a:pt x="540" y="396"/>
                      </a:lnTo>
                      <a:lnTo>
                        <a:pt x="594" y="426"/>
                      </a:lnTo>
                      <a:lnTo>
                        <a:pt x="648" y="510"/>
                      </a:lnTo>
                      <a:lnTo>
                        <a:pt x="636" y="432"/>
                      </a:lnTo>
                      <a:lnTo>
                        <a:pt x="648" y="336"/>
                      </a:lnTo>
                      <a:lnTo>
                        <a:pt x="636" y="276"/>
                      </a:lnTo>
                      <a:lnTo>
                        <a:pt x="606" y="230"/>
                      </a:lnTo>
                      <a:lnTo>
                        <a:pt x="618" y="224"/>
                      </a:lnTo>
                      <a:lnTo>
                        <a:pt x="588" y="204"/>
                      </a:lnTo>
                      <a:lnTo>
                        <a:pt x="552" y="179"/>
                      </a:lnTo>
                      <a:lnTo>
                        <a:pt x="573" y="173"/>
                      </a:lnTo>
                      <a:lnTo>
                        <a:pt x="534" y="168"/>
                      </a:lnTo>
                      <a:lnTo>
                        <a:pt x="456" y="150"/>
                      </a:lnTo>
                      <a:lnTo>
                        <a:pt x="423" y="110"/>
                      </a:lnTo>
                      <a:lnTo>
                        <a:pt x="444" y="101"/>
                      </a:lnTo>
                      <a:lnTo>
                        <a:pt x="411" y="80"/>
                      </a:lnTo>
                      <a:lnTo>
                        <a:pt x="372" y="54"/>
                      </a:lnTo>
                      <a:lnTo>
                        <a:pt x="393" y="44"/>
                      </a:lnTo>
                      <a:lnTo>
                        <a:pt x="333" y="26"/>
                      </a:lnTo>
                      <a:lnTo>
                        <a:pt x="276" y="12"/>
                      </a:lnTo>
                      <a:lnTo>
                        <a:pt x="168" y="0"/>
                      </a:lnTo>
                      <a:lnTo>
                        <a:pt x="54" y="30"/>
                      </a:lnTo>
                      <a:lnTo>
                        <a:pt x="0" y="48"/>
                      </a:lnTo>
                      <a:lnTo>
                        <a:pt x="180" y="33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9" name="Freeform 15"/>
                <p:cNvSpPr>
                  <a:spLocks/>
                </p:cNvSpPr>
                <p:nvPr/>
              </p:nvSpPr>
              <p:spPr bwMode="auto">
                <a:xfrm>
                  <a:off x="2800" y="3234"/>
                  <a:ext cx="786" cy="348"/>
                </a:xfrm>
                <a:custGeom>
                  <a:avLst/>
                  <a:gdLst>
                    <a:gd name="T0" fmla="*/ 18 w 786"/>
                    <a:gd name="T1" fmla="*/ 150 h 348"/>
                    <a:gd name="T2" fmla="*/ 108 w 786"/>
                    <a:gd name="T3" fmla="*/ 120 h 348"/>
                    <a:gd name="T4" fmla="*/ 150 w 786"/>
                    <a:gd name="T5" fmla="*/ 120 h 348"/>
                    <a:gd name="T6" fmla="*/ 210 w 786"/>
                    <a:gd name="T7" fmla="*/ 96 h 348"/>
                    <a:gd name="T8" fmla="*/ 312 w 786"/>
                    <a:gd name="T9" fmla="*/ 36 h 348"/>
                    <a:gd name="T10" fmla="*/ 414 w 786"/>
                    <a:gd name="T11" fmla="*/ 0 h 348"/>
                    <a:gd name="T12" fmla="*/ 510 w 786"/>
                    <a:gd name="T13" fmla="*/ 0 h 348"/>
                    <a:gd name="T14" fmla="*/ 582 w 786"/>
                    <a:gd name="T15" fmla="*/ 24 h 348"/>
                    <a:gd name="T16" fmla="*/ 636 w 786"/>
                    <a:gd name="T17" fmla="*/ 80 h 348"/>
                    <a:gd name="T18" fmla="*/ 663 w 786"/>
                    <a:gd name="T19" fmla="*/ 116 h 348"/>
                    <a:gd name="T20" fmla="*/ 633 w 786"/>
                    <a:gd name="T21" fmla="*/ 110 h 348"/>
                    <a:gd name="T22" fmla="*/ 654 w 786"/>
                    <a:gd name="T23" fmla="*/ 140 h 348"/>
                    <a:gd name="T24" fmla="*/ 657 w 786"/>
                    <a:gd name="T25" fmla="*/ 179 h 348"/>
                    <a:gd name="T26" fmla="*/ 666 w 786"/>
                    <a:gd name="T27" fmla="*/ 234 h 348"/>
                    <a:gd name="T28" fmla="*/ 702 w 786"/>
                    <a:gd name="T29" fmla="*/ 300 h 348"/>
                    <a:gd name="T30" fmla="*/ 786 w 786"/>
                    <a:gd name="T31" fmla="*/ 348 h 348"/>
                    <a:gd name="T32" fmla="*/ 684 w 786"/>
                    <a:gd name="T33" fmla="*/ 330 h 348"/>
                    <a:gd name="T34" fmla="*/ 624 w 786"/>
                    <a:gd name="T35" fmla="*/ 288 h 348"/>
                    <a:gd name="T36" fmla="*/ 576 w 786"/>
                    <a:gd name="T37" fmla="*/ 234 h 348"/>
                    <a:gd name="T38" fmla="*/ 510 w 786"/>
                    <a:gd name="T39" fmla="*/ 198 h 348"/>
                    <a:gd name="T40" fmla="*/ 432 w 786"/>
                    <a:gd name="T41" fmla="*/ 168 h 348"/>
                    <a:gd name="T42" fmla="*/ 348 w 786"/>
                    <a:gd name="T43" fmla="*/ 156 h 348"/>
                    <a:gd name="T44" fmla="*/ 246 w 786"/>
                    <a:gd name="T45" fmla="*/ 150 h 348"/>
                    <a:gd name="T46" fmla="*/ 198 w 786"/>
                    <a:gd name="T47" fmla="*/ 138 h 348"/>
                    <a:gd name="T48" fmla="*/ 132 w 786"/>
                    <a:gd name="T49" fmla="*/ 150 h 348"/>
                    <a:gd name="T50" fmla="*/ 84 w 786"/>
                    <a:gd name="T51" fmla="*/ 156 h 348"/>
                    <a:gd name="T52" fmla="*/ 0 w 786"/>
                    <a:gd name="T53" fmla="*/ 186 h 348"/>
                    <a:gd name="T54" fmla="*/ 18 w 786"/>
                    <a:gd name="T55" fmla="*/ 150 h 3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6"/>
                    <a:gd name="T85" fmla="*/ 0 h 348"/>
                    <a:gd name="T86" fmla="*/ 786 w 786"/>
                    <a:gd name="T87" fmla="*/ 348 h 3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6" h="348">
                      <a:moveTo>
                        <a:pt x="18" y="150"/>
                      </a:moveTo>
                      <a:lnTo>
                        <a:pt x="108" y="120"/>
                      </a:lnTo>
                      <a:lnTo>
                        <a:pt x="150" y="120"/>
                      </a:lnTo>
                      <a:lnTo>
                        <a:pt x="210" y="96"/>
                      </a:lnTo>
                      <a:lnTo>
                        <a:pt x="312" y="36"/>
                      </a:lnTo>
                      <a:lnTo>
                        <a:pt x="414" y="0"/>
                      </a:lnTo>
                      <a:lnTo>
                        <a:pt x="510" y="0"/>
                      </a:lnTo>
                      <a:lnTo>
                        <a:pt x="582" y="24"/>
                      </a:lnTo>
                      <a:lnTo>
                        <a:pt x="636" y="80"/>
                      </a:lnTo>
                      <a:lnTo>
                        <a:pt x="663" y="116"/>
                      </a:lnTo>
                      <a:lnTo>
                        <a:pt x="633" y="110"/>
                      </a:lnTo>
                      <a:lnTo>
                        <a:pt x="654" y="140"/>
                      </a:lnTo>
                      <a:lnTo>
                        <a:pt x="657" y="179"/>
                      </a:lnTo>
                      <a:lnTo>
                        <a:pt x="666" y="234"/>
                      </a:lnTo>
                      <a:lnTo>
                        <a:pt x="702" y="300"/>
                      </a:lnTo>
                      <a:lnTo>
                        <a:pt x="786" y="348"/>
                      </a:lnTo>
                      <a:lnTo>
                        <a:pt x="684" y="330"/>
                      </a:lnTo>
                      <a:lnTo>
                        <a:pt x="624" y="288"/>
                      </a:lnTo>
                      <a:lnTo>
                        <a:pt x="576" y="234"/>
                      </a:lnTo>
                      <a:lnTo>
                        <a:pt x="510" y="198"/>
                      </a:lnTo>
                      <a:lnTo>
                        <a:pt x="432" y="168"/>
                      </a:lnTo>
                      <a:lnTo>
                        <a:pt x="348" y="156"/>
                      </a:lnTo>
                      <a:lnTo>
                        <a:pt x="246" y="150"/>
                      </a:lnTo>
                      <a:lnTo>
                        <a:pt x="198" y="138"/>
                      </a:lnTo>
                      <a:lnTo>
                        <a:pt x="132" y="150"/>
                      </a:lnTo>
                      <a:lnTo>
                        <a:pt x="84" y="156"/>
                      </a:lnTo>
                      <a:lnTo>
                        <a:pt x="0" y="186"/>
                      </a:lnTo>
                      <a:lnTo>
                        <a:pt x="18" y="15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0" name="Freeform 16"/>
                <p:cNvSpPr>
                  <a:spLocks/>
                </p:cNvSpPr>
                <p:nvPr/>
              </p:nvSpPr>
              <p:spPr bwMode="auto">
                <a:xfrm>
                  <a:off x="3493" y="3329"/>
                  <a:ext cx="426" cy="255"/>
                </a:xfrm>
                <a:custGeom>
                  <a:avLst/>
                  <a:gdLst>
                    <a:gd name="T0" fmla="*/ 0 w 426"/>
                    <a:gd name="T1" fmla="*/ 60 h 255"/>
                    <a:gd name="T2" fmla="*/ 75 w 426"/>
                    <a:gd name="T3" fmla="*/ 87 h 255"/>
                    <a:gd name="T4" fmla="*/ 177 w 426"/>
                    <a:gd name="T5" fmla="*/ 135 h 255"/>
                    <a:gd name="T6" fmla="*/ 246 w 426"/>
                    <a:gd name="T7" fmla="*/ 183 h 255"/>
                    <a:gd name="T8" fmla="*/ 348 w 426"/>
                    <a:gd name="T9" fmla="*/ 255 h 255"/>
                    <a:gd name="T10" fmla="*/ 360 w 426"/>
                    <a:gd name="T11" fmla="*/ 243 h 255"/>
                    <a:gd name="T12" fmla="*/ 426 w 426"/>
                    <a:gd name="T13" fmla="*/ 225 h 255"/>
                    <a:gd name="T14" fmla="*/ 348 w 426"/>
                    <a:gd name="T15" fmla="*/ 234 h 255"/>
                    <a:gd name="T16" fmla="*/ 294 w 426"/>
                    <a:gd name="T17" fmla="*/ 204 h 255"/>
                    <a:gd name="T18" fmla="*/ 264 w 426"/>
                    <a:gd name="T19" fmla="*/ 177 h 255"/>
                    <a:gd name="T20" fmla="*/ 297 w 426"/>
                    <a:gd name="T21" fmla="*/ 159 h 255"/>
                    <a:gd name="T22" fmla="*/ 360 w 426"/>
                    <a:gd name="T23" fmla="*/ 147 h 255"/>
                    <a:gd name="T24" fmla="*/ 303 w 426"/>
                    <a:gd name="T25" fmla="*/ 144 h 255"/>
                    <a:gd name="T26" fmla="*/ 273 w 426"/>
                    <a:gd name="T27" fmla="*/ 150 h 255"/>
                    <a:gd name="T28" fmla="*/ 237 w 426"/>
                    <a:gd name="T29" fmla="*/ 156 h 255"/>
                    <a:gd name="T30" fmla="*/ 192 w 426"/>
                    <a:gd name="T31" fmla="*/ 132 h 255"/>
                    <a:gd name="T32" fmla="*/ 159 w 426"/>
                    <a:gd name="T33" fmla="*/ 108 h 255"/>
                    <a:gd name="T34" fmla="*/ 195 w 426"/>
                    <a:gd name="T35" fmla="*/ 102 h 255"/>
                    <a:gd name="T36" fmla="*/ 246 w 426"/>
                    <a:gd name="T37" fmla="*/ 102 h 255"/>
                    <a:gd name="T38" fmla="*/ 177 w 426"/>
                    <a:gd name="T39" fmla="*/ 87 h 255"/>
                    <a:gd name="T40" fmla="*/ 162 w 426"/>
                    <a:gd name="T41" fmla="*/ 90 h 255"/>
                    <a:gd name="T42" fmla="*/ 117 w 426"/>
                    <a:gd name="T43" fmla="*/ 96 h 255"/>
                    <a:gd name="T44" fmla="*/ 75 w 426"/>
                    <a:gd name="T45" fmla="*/ 75 h 255"/>
                    <a:gd name="T46" fmla="*/ 90 w 426"/>
                    <a:gd name="T47" fmla="*/ 30 h 255"/>
                    <a:gd name="T48" fmla="*/ 123 w 426"/>
                    <a:gd name="T49" fmla="*/ 9 h 255"/>
                    <a:gd name="T50" fmla="*/ 210 w 426"/>
                    <a:gd name="T51" fmla="*/ 0 h 255"/>
                    <a:gd name="T52" fmla="*/ 117 w 426"/>
                    <a:gd name="T53" fmla="*/ 0 h 255"/>
                    <a:gd name="T54" fmla="*/ 81 w 426"/>
                    <a:gd name="T55" fmla="*/ 24 h 255"/>
                    <a:gd name="T56" fmla="*/ 66 w 426"/>
                    <a:gd name="T57" fmla="*/ 48 h 255"/>
                    <a:gd name="T58" fmla="*/ 57 w 426"/>
                    <a:gd name="T59" fmla="*/ 63 h 255"/>
                    <a:gd name="T60" fmla="*/ 0 w 426"/>
                    <a:gd name="T61" fmla="*/ 60 h 25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26"/>
                    <a:gd name="T94" fmla="*/ 0 h 255"/>
                    <a:gd name="T95" fmla="*/ 426 w 426"/>
                    <a:gd name="T96" fmla="*/ 255 h 25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26" h="255">
                      <a:moveTo>
                        <a:pt x="0" y="60"/>
                      </a:moveTo>
                      <a:lnTo>
                        <a:pt x="75" y="87"/>
                      </a:lnTo>
                      <a:lnTo>
                        <a:pt x="177" y="135"/>
                      </a:lnTo>
                      <a:lnTo>
                        <a:pt x="246" y="183"/>
                      </a:lnTo>
                      <a:lnTo>
                        <a:pt x="348" y="255"/>
                      </a:lnTo>
                      <a:lnTo>
                        <a:pt x="360" y="243"/>
                      </a:lnTo>
                      <a:lnTo>
                        <a:pt x="426" y="225"/>
                      </a:lnTo>
                      <a:lnTo>
                        <a:pt x="348" y="234"/>
                      </a:lnTo>
                      <a:lnTo>
                        <a:pt x="294" y="204"/>
                      </a:lnTo>
                      <a:lnTo>
                        <a:pt x="264" y="177"/>
                      </a:lnTo>
                      <a:lnTo>
                        <a:pt x="297" y="159"/>
                      </a:lnTo>
                      <a:lnTo>
                        <a:pt x="360" y="147"/>
                      </a:lnTo>
                      <a:lnTo>
                        <a:pt x="303" y="144"/>
                      </a:lnTo>
                      <a:lnTo>
                        <a:pt x="273" y="150"/>
                      </a:lnTo>
                      <a:lnTo>
                        <a:pt x="237" y="156"/>
                      </a:lnTo>
                      <a:lnTo>
                        <a:pt x="192" y="132"/>
                      </a:lnTo>
                      <a:lnTo>
                        <a:pt x="159" y="108"/>
                      </a:lnTo>
                      <a:lnTo>
                        <a:pt x="195" y="102"/>
                      </a:lnTo>
                      <a:lnTo>
                        <a:pt x="246" y="102"/>
                      </a:lnTo>
                      <a:lnTo>
                        <a:pt x="177" y="87"/>
                      </a:lnTo>
                      <a:lnTo>
                        <a:pt x="162" y="90"/>
                      </a:lnTo>
                      <a:lnTo>
                        <a:pt x="117" y="96"/>
                      </a:lnTo>
                      <a:lnTo>
                        <a:pt x="75" y="75"/>
                      </a:lnTo>
                      <a:lnTo>
                        <a:pt x="90" y="30"/>
                      </a:lnTo>
                      <a:lnTo>
                        <a:pt x="123" y="9"/>
                      </a:lnTo>
                      <a:lnTo>
                        <a:pt x="210" y="0"/>
                      </a:lnTo>
                      <a:lnTo>
                        <a:pt x="117" y="0"/>
                      </a:lnTo>
                      <a:lnTo>
                        <a:pt x="81" y="24"/>
                      </a:lnTo>
                      <a:lnTo>
                        <a:pt x="66" y="48"/>
                      </a:lnTo>
                      <a:lnTo>
                        <a:pt x="57" y="6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1" name="Group 17"/>
              <p:cNvGrpSpPr>
                <a:grpSpLocks/>
              </p:cNvGrpSpPr>
              <p:nvPr/>
            </p:nvGrpSpPr>
            <p:grpSpPr bwMode="auto">
              <a:xfrm>
                <a:off x="2936" y="2163"/>
                <a:ext cx="497" cy="318"/>
                <a:chOff x="2936" y="2163"/>
                <a:chExt cx="497" cy="318"/>
              </a:xfrm>
            </p:grpSpPr>
            <p:sp>
              <p:nvSpPr>
                <p:cNvPr id="14366" name="Freeform 18"/>
                <p:cNvSpPr>
                  <a:spLocks/>
                </p:cNvSpPr>
                <p:nvPr/>
              </p:nvSpPr>
              <p:spPr bwMode="auto">
                <a:xfrm>
                  <a:off x="2936" y="2163"/>
                  <a:ext cx="497" cy="318"/>
                </a:xfrm>
                <a:custGeom>
                  <a:avLst/>
                  <a:gdLst>
                    <a:gd name="T0" fmla="*/ 0 w 497"/>
                    <a:gd name="T1" fmla="*/ 210 h 318"/>
                    <a:gd name="T2" fmla="*/ 72 w 497"/>
                    <a:gd name="T3" fmla="*/ 186 h 318"/>
                    <a:gd name="T4" fmla="*/ 114 w 497"/>
                    <a:gd name="T5" fmla="*/ 186 h 318"/>
                    <a:gd name="T6" fmla="*/ 148 w 497"/>
                    <a:gd name="T7" fmla="*/ 138 h 318"/>
                    <a:gd name="T8" fmla="*/ 187 w 497"/>
                    <a:gd name="T9" fmla="*/ 96 h 318"/>
                    <a:gd name="T10" fmla="*/ 212 w 497"/>
                    <a:gd name="T11" fmla="*/ 96 h 318"/>
                    <a:gd name="T12" fmla="*/ 208 w 497"/>
                    <a:gd name="T13" fmla="*/ 102 h 318"/>
                    <a:gd name="T14" fmla="*/ 272 w 497"/>
                    <a:gd name="T15" fmla="*/ 84 h 318"/>
                    <a:gd name="T16" fmla="*/ 297 w 497"/>
                    <a:gd name="T17" fmla="*/ 96 h 318"/>
                    <a:gd name="T18" fmla="*/ 285 w 497"/>
                    <a:gd name="T19" fmla="*/ 114 h 318"/>
                    <a:gd name="T20" fmla="*/ 331 w 497"/>
                    <a:gd name="T21" fmla="*/ 108 h 318"/>
                    <a:gd name="T22" fmla="*/ 366 w 497"/>
                    <a:gd name="T23" fmla="*/ 108 h 318"/>
                    <a:gd name="T24" fmla="*/ 434 w 497"/>
                    <a:gd name="T25" fmla="*/ 84 h 318"/>
                    <a:gd name="T26" fmla="*/ 480 w 497"/>
                    <a:gd name="T27" fmla="*/ 42 h 318"/>
                    <a:gd name="T28" fmla="*/ 497 w 497"/>
                    <a:gd name="T29" fmla="*/ 0 h 318"/>
                    <a:gd name="T30" fmla="*/ 489 w 497"/>
                    <a:gd name="T31" fmla="*/ 78 h 318"/>
                    <a:gd name="T32" fmla="*/ 476 w 497"/>
                    <a:gd name="T33" fmla="*/ 126 h 318"/>
                    <a:gd name="T34" fmla="*/ 485 w 497"/>
                    <a:gd name="T35" fmla="*/ 120 h 318"/>
                    <a:gd name="T36" fmla="*/ 459 w 497"/>
                    <a:gd name="T37" fmla="*/ 174 h 318"/>
                    <a:gd name="T38" fmla="*/ 434 w 497"/>
                    <a:gd name="T39" fmla="*/ 198 h 318"/>
                    <a:gd name="T40" fmla="*/ 451 w 497"/>
                    <a:gd name="T41" fmla="*/ 204 h 318"/>
                    <a:gd name="T42" fmla="*/ 417 w 497"/>
                    <a:gd name="T43" fmla="*/ 234 h 318"/>
                    <a:gd name="T44" fmla="*/ 366 w 497"/>
                    <a:gd name="T45" fmla="*/ 252 h 318"/>
                    <a:gd name="T46" fmla="*/ 387 w 497"/>
                    <a:gd name="T47" fmla="*/ 258 h 318"/>
                    <a:gd name="T48" fmla="*/ 353 w 497"/>
                    <a:gd name="T49" fmla="*/ 276 h 318"/>
                    <a:gd name="T50" fmla="*/ 319 w 497"/>
                    <a:gd name="T51" fmla="*/ 288 h 318"/>
                    <a:gd name="T52" fmla="*/ 268 w 497"/>
                    <a:gd name="T53" fmla="*/ 294 h 318"/>
                    <a:gd name="T54" fmla="*/ 297 w 497"/>
                    <a:gd name="T55" fmla="*/ 300 h 318"/>
                    <a:gd name="T56" fmla="*/ 255 w 497"/>
                    <a:gd name="T57" fmla="*/ 318 h 318"/>
                    <a:gd name="T58" fmla="*/ 208 w 497"/>
                    <a:gd name="T59" fmla="*/ 318 h 318"/>
                    <a:gd name="T60" fmla="*/ 174 w 497"/>
                    <a:gd name="T61" fmla="*/ 312 h 318"/>
                    <a:gd name="T62" fmla="*/ 157 w 497"/>
                    <a:gd name="T63" fmla="*/ 294 h 318"/>
                    <a:gd name="T64" fmla="*/ 131 w 497"/>
                    <a:gd name="T65" fmla="*/ 252 h 318"/>
                    <a:gd name="T66" fmla="*/ 110 w 497"/>
                    <a:gd name="T67" fmla="*/ 222 h 318"/>
                    <a:gd name="T68" fmla="*/ 72 w 497"/>
                    <a:gd name="T69" fmla="*/ 210 h 318"/>
                    <a:gd name="T70" fmla="*/ 12 w 497"/>
                    <a:gd name="T71" fmla="*/ 234 h 318"/>
                    <a:gd name="T72" fmla="*/ 0 w 497"/>
                    <a:gd name="T73" fmla="*/ 210 h 3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97"/>
                    <a:gd name="T112" fmla="*/ 0 h 318"/>
                    <a:gd name="T113" fmla="*/ 497 w 497"/>
                    <a:gd name="T114" fmla="*/ 318 h 31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97" h="318">
                      <a:moveTo>
                        <a:pt x="0" y="210"/>
                      </a:moveTo>
                      <a:lnTo>
                        <a:pt x="72" y="186"/>
                      </a:lnTo>
                      <a:lnTo>
                        <a:pt x="114" y="186"/>
                      </a:lnTo>
                      <a:lnTo>
                        <a:pt x="148" y="138"/>
                      </a:lnTo>
                      <a:lnTo>
                        <a:pt x="187" y="96"/>
                      </a:lnTo>
                      <a:lnTo>
                        <a:pt x="212" y="96"/>
                      </a:lnTo>
                      <a:lnTo>
                        <a:pt x="208" y="102"/>
                      </a:lnTo>
                      <a:lnTo>
                        <a:pt x="272" y="84"/>
                      </a:lnTo>
                      <a:lnTo>
                        <a:pt x="297" y="96"/>
                      </a:lnTo>
                      <a:lnTo>
                        <a:pt x="285" y="114"/>
                      </a:lnTo>
                      <a:lnTo>
                        <a:pt x="331" y="108"/>
                      </a:lnTo>
                      <a:lnTo>
                        <a:pt x="366" y="108"/>
                      </a:lnTo>
                      <a:lnTo>
                        <a:pt x="434" y="84"/>
                      </a:lnTo>
                      <a:lnTo>
                        <a:pt x="480" y="42"/>
                      </a:lnTo>
                      <a:lnTo>
                        <a:pt x="497" y="0"/>
                      </a:lnTo>
                      <a:lnTo>
                        <a:pt x="489" y="78"/>
                      </a:lnTo>
                      <a:lnTo>
                        <a:pt x="476" y="126"/>
                      </a:lnTo>
                      <a:lnTo>
                        <a:pt x="485" y="120"/>
                      </a:lnTo>
                      <a:lnTo>
                        <a:pt x="459" y="174"/>
                      </a:lnTo>
                      <a:lnTo>
                        <a:pt x="434" y="198"/>
                      </a:lnTo>
                      <a:lnTo>
                        <a:pt x="451" y="204"/>
                      </a:lnTo>
                      <a:lnTo>
                        <a:pt x="417" y="234"/>
                      </a:lnTo>
                      <a:lnTo>
                        <a:pt x="366" y="252"/>
                      </a:lnTo>
                      <a:lnTo>
                        <a:pt x="387" y="258"/>
                      </a:lnTo>
                      <a:lnTo>
                        <a:pt x="353" y="276"/>
                      </a:lnTo>
                      <a:lnTo>
                        <a:pt x="319" y="288"/>
                      </a:lnTo>
                      <a:lnTo>
                        <a:pt x="268" y="294"/>
                      </a:lnTo>
                      <a:lnTo>
                        <a:pt x="297" y="300"/>
                      </a:lnTo>
                      <a:lnTo>
                        <a:pt x="255" y="318"/>
                      </a:lnTo>
                      <a:lnTo>
                        <a:pt x="208" y="318"/>
                      </a:lnTo>
                      <a:lnTo>
                        <a:pt x="174" y="312"/>
                      </a:lnTo>
                      <a:lnTo>
                        <a:pt x="157" y="294"/>
                      </a:lnTo>
                      <a:lnTo>
                        <a:pt x="131" y="252"/>
                      </a:lnTo>
                      <a:lnTo>
                        <a:pt x="110" y="222"/>
                      </a:lnTo>
                      <a:lnTo>
                        <a:pt x="72" y="210"/>
                      </a:lnTo>
                      <a:lnTo>
                        <a:pt x="12" y="234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7" name="Freeform 19"/>
                <p:cNvSpPr>
                  <a:spLocks/>
                </p:cNvSpPr>
                <p:nvPr/>
              </p:nvSpPr>
              <p:spPr bwMode="auto">
                <a:xfrm>
                  <a:off x="3071" y="2259"/>
                  <a:ext cx="345" cy="204"/>
                </a:xfrm>
                <a:custGeom>
                  <a:avLst/>
                  <a:gdLst>
                    <a:gd name="T0" fmla="*/ 0 w 345"/>
                    <a:gd name="T1" fmla="*/ 111 h 204"/>
                    <a:gd name="T2" fmla="*/ 21 w 345"/>
                    <a:gd name="T3" fmla="*/ 159 h 204"/>
                    <a:gd name="T4" fmla="*/ 57 w 345"/>
                    <a:gd name="T5" fmla="*/ 192 h 204"/>
                    <a:gd name="T6" fmla="*/ 102 w 345"/>
                    <a:gd name="T7" fmla="*/ 204 h 204"/>
                    <a:gd name="T8" fmla="*/ 96 w 345"/>
                    <a:gd name="T9" fmla="*/ 186 h 204"/>
                    <a:gd name="T10" fmla="*/ 159 w 345"/>
                    <a:gd name="T11" fmla="*/ 183 h 204"/>
                    <a:gd name="T12" fmla="*/ 225 w 345"/>
                    <a:gd name="T13" fmla="*/ 171 h 204"/>
                    <a:gd name="T14" fmla="*/ 198 w 345"/>
                    <a:gd name="T15" fmla="*/ 147 h 204"/>
                    <a:gd name="T16" fmla="*/ 228 w 345"/>
                    <a:gd name="T17" fmla="*/ 126 h 204"/>
                    <a:gd name="T18" fmla="*/ 282 w 345"/>
                    <a:gd name="T19" fmla="*/ 111 h 204"/>
                    <a:gd name="T20" fmla="*/ 237 w 345"/>
                    <a:gd name="T21" fmla="*/ 96 h 204"/>
                    <a:gd name="T22" fmla="*/ 306 w 345"/>
                    <a:gd name="T23" fmla="*/ 81 h 204"/>
                    <a:gd name="T24" fmla="*/ 330 w 345"/>
                    <a:gd name="T25" fmla="*/ 42 h 204"/>
                    <a:gd name="T26" fmla="*/ 345 w 345"/>
                    <a:gd name="T27" fmla="*/ 0 h 204"/>
                    <a:gd name="T28" fmla="*/ 270 w 345"/>
                    <a:gd name="T29" fmla="*/ 57 h 204"/>
                    <a:gd name="T30" fmla="*/ 192 w 345"/>
                    <a:gd name="T31" fmla="*/ 78 h 204"/>
                    <a:gd name="T32" fmla="*/ 108 w 345"/>
                    <a:gd name="T33" fmla="*/ 99 h 204"/>
                    <a:gd name="T34" fmla="*/ 0 w 345"/>
                    <a:gd name="T35" fmla="*/ 111 h 2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5"/>
                    <a:gd name="T55" fmla="*/ 0 h 204"/>
                    <a:gd name="T56" fmla="*/ 345 w 345"/>
                    <a:gd name="T57" fmla="*/ 204 h 2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5" h="204">
                      <a:moveTo>
                        <a:pt x="0" y="111"/>
                      </a:moveTo>
                      <a:lnTo>
                        <a:pt x="21" y="159"/>
                      </a:lnTo>
                      <a:lnTo>
                        <a:pt x="57" y="192"/>
                      </a:lnTo>
                      <a:lnTo>
                        <a:pt x="102" y="204"/>
                      </a:lnTo>
                      <a:lnTo>
                        <a:pt x="96" y="186"/>
                      </a:lnTo>
                      <a:lnTo>
                        <a:pt x="159" y="183"/>
                      </a:lnTo>
                      <a:lnTo>
                        <a:pt x="225" y="171"/>
                      </a:lnTo>
                      <a:lnTo>
                        <a:pt x="198" y="147"/>
                      </a:lnTo>
                      <a:lnTo>
                        <a:pt x="228" y="126"/>
                      </a:lnTo>
                      <a:lnTo>
                        <a:pt x="282" y="111"/>
                      </a:lnTo>
                      <a:lnTo>
                        <a:pt x="237" y="96"/>
                      </a:lnTo>
                      <a:lnTo>
                        <a:pt x="306" y="81"/>
                      </a:lnTo>
                      <a:lnTo>
                        <a:pt x="330" y="42"/>
                      </a:lnTo>
                      <a:lnTo>
                        <a:pt x="345" y="0"/>
                      </a:lnTo>
                      <a:lnTo>
                        <a:pt x="270" y="57"/>
                      </a:lnTo>
                      <a:lnTo>
                        <a:pt x="192" y="78"/>
                      </a:lnTo>
                      <a:lnTo>
                        <a:pt x="108" y="99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2" name="Group 20"/>
              <p:cNvGrpSpPr>
                <a:grpSpLocks/>
              </p:cNvGrpSpPr>
              <p:nvPr/>
            </p:nvGrpSpPr>
            <p:grpSpPr bwMode="auto">
              <a:xfrm>
                <a:off x="1796" y="2379"/>
                <a:ext cx="1050" cy="582"/>
                <a:chOff x="1796" y="2379"/>
                <a:chExt cx="1050" cy="582"/>
              </a:xfrm>
            </p:grpSpPr>
            <p:sp>
              <p:nvSpPr>
                <p:cNvPr id="14363" name="Freeform 21"/>
                <p:cNvSpPr>
                  <a:spLocks/>
                </p:cNvSpPr>
                <p:nvPr/>
              </p:nvSpPr>
              <p:spPr bwMode="auto">
                <a:xfrm>
                  <a:off x="1796" y="2379"/>
                  <a:ext cx="1050" cy="582"/>
                </a:xfrm>
                <a:custGeom>
                  <a:avLst/>
                  <a:gdLst>
                    <a:gd name="T0" fmla="*/ 1050 w 1050"/>
                    <a:gd name="T1" fmla="*/ 528 h 582"/>
                    <a:gd name="T2" fmla="*/ 1020 w 1050"/>
                    <a:gd name="T3" fmla="*/ 462 h 582"/>
                    <a:gd name="T4" fmla="*/ 990 w 1050"/>
                    <a:gd name="T5" fmla="*/ 408 h 582"/>
                    <a:gd name="T6" fmla="*/ 990 w 1050"/>
                    <a:gd name="T7" fmla="*/ 348 h 582"/>
                    <a:gd name="T8" fmla="*/ 990 w 1050"/>
                    <a:gd name="T9" fmla="*/ 294 h 582"/>
                    <a:gd name="T10" fmla="*/ 996 w 1050"/>
                    <a:gd name="T11" fmla="*/ 228 h 582"/>
                    <a:gd name="T12" fmla="*/ 972 w 1050"/>
                    <a:gd name="T13" fmla="*/ 126 h 582"/>
                    <a:gd name="T14" fmla="*/ 936 w 1050"/>
                    <a:gd name="T15" fmla="*/ 84 h 582"/>
                    <a:gd name="T16" fmla="*/ 870 w 1050"/>
                    <a:gd name="T17" fmla="*/ 42 h 582"/>
                    <a:gd name="T18" fmla="*/ 864 w 1050"/>
                    <a:gd name="T19" fmla="*/ 60 h 582"/>
                    <a:gd name="T20" fmla="*/ 834 w 1050"/>
                    <a:gd name="T21" fmla="*/ 30 h 582"/>
                    <a:gd name="T22" fmla="*/ 774 w 1050"/>
                    <a:gd name="T23" fmla="*/ 6 h 582"/>
                    <a:gd name="T24" fmla="*/ 738 w 1050"/>
                    <a:gd name="T25" fmla="*/ 0 h 582"/>
                    <a:gd name="T26" fmla="*/ 744 w 1050"/>
                    <a:gd name="T27" fmla="*/ 24 h 582"/>
                    <a:gd name="T28" fmla="*/ 684 w 1050"/>
                    <a:gd name="T29" fmla="*/ 6 h 582"/>
                    <a:gd name="T30" fmla="*/ 618 w 1050"/>
                    <a:gd name="T31" fmla="*/ 0 h 582"/>
                    <a:gd name="T32" fmla="*/ 570 w 1050"/>
                    <a:gd name="T33" fmla="*/ 6 h 582"/>
                    <a:gd name="T34" fmla="*/ 594 w 1050"/>
                    <a:gd name="T35" fmla="*/ 18 h 582"/>
                    <a:gd name="T36" fmla="*/ 486 w 1050"/>
                    <a:gd name="T37" fmla="*/ 18 h 582"/>
                    <a:gd name="T38" fmla="*/ 330 w 1050"/>
                    <a:gd name="T39" fmla="*/ 42 h 582"/>
                    <a:gd name="T40" fmla="*/ 276 w 1050"/>
                    <a:gd name="T41" fmla="*/ 78 h 582"/>
                    <a:gd name="T42" fmla="*/ 276 w 1050"/>
                    <a:gd name="T43" fmla="*/ 84 h 582"/>
                    <a:gd name="T44" fmla="*/ 228 w 1050"/>
                    <a:gd name="T45" fmla="*/ 78 h 582"/>
                    <a:gd name="T46" fmla="*/ 222 w 1050"/>
                    <a:gd name="T47" fmla="*/ 96 h 582"/>
                    <a:gd name="T48" fmla="*/ 138 w 1050"/>
                    <a:gd name="T49" fmla="*/ 120 h 582"/>
                    <a:gd name="T50" fmla="*/ 90 w 1050"/>
                    <a:gd name="T51" fmla="*/ 120 h 582"/>
                    <a:gd name="T52" fmla="*/ 24 w 1050"/>
                    <a:gd name="T53" fmla="*/ 90 h 582"/>
                    <a:gd name="T54" fmla="*/ 0 w 1050"/>
                    <a:gd name="T55" fmla="*/ 96 h 582"/>
                    <a:gd name="T56" fmla="*/ 36 w 1050"/>
                    <a:gd name="T57" fmla="*/ 108 h 582"/>
                    <a:gd name="T58" fmla="*/ 66 w 1050"/>
                    <a:gd name="T59" fmla="*/ 138 h 582"/>
                    <a:gd name="T60" fmla="*/ 96 w 1050"/>
                    <a:gd name="T61" fmla="*/ 174 h 582"/>
                    <a:gd name="T62" fmla="*/ 192 w 1050"/>
                    <a:gd name="T63" fmla="*/ 198 h 582"/>
                    <a:gd name="T64" fmla="*/ 234 w 1050"/>
                    <a:gd name="T65" fmla="*/ 240 h 582"/>
                    <a:gd name="T66" fmla="*/ 264 w 1050"/>
                    <a:gd name="T67" fmla="*/ 276 h 582"/>
                    <a:gd name="T68" fmla="*/ 300 w 1050"/>
                    <a:gd name="T69" fmla="*/ 294 h 582"/>
                    <a:gd name="T70" fmla="*/ 414 w 1050"/>
                    <a:gd name="T71" fmla="*/ 294 h 582"/>
                    <a:gd name="T72" fmla="*/ 516 w 1050"/>
                    <a:gd name="T73" fmla="*/ 282 h 582"/>
                    <a:gd name="T74" fmla="*/ 564 w 1050"/>
                    <a:gd name="T75" fmla="*/ 300 h 582"/>
                    <a:gd name="T76" fmla="*/ 582 w 1050"/>
                    <a:gd name="T77" fmla="*/ 348 h 582"/>
                    <a:gd name="T78" fmla="*/ 612 w 1050"/>
                    <a:gd name="T79" fmla="*/ 420 h 582"/>
                    <a:gd name="T80" fmla="*/ 660 w 1050"/>
                    <a:gd name="T81" fmla="*/ 456 h 582"/>
                    <a:gd name="T82" fmla="*/ 786 w 1050"/>
                    <a:gd name="T83" fmla="*/ 468 h 582"/>
                    <a:gd name="T84" fmla="*/ 828 w 1050"/>
                    <a:gd name="T85" fmla="*/ 456 h 582"/>
                    <a:gd name="T86" fmla="*/ 930 w 1050"/>
                    <a:gd name="T87" fmla="*/ 444 h 582"/>
                    <a:gd name="T88" fmla="*/ 972 w 1050"/>
                    <a:gd name="T89" fmla="*/ 444 h 582"/>
                    <a:gd name="T90" fmla="*/ 1014 w 1050"/>
                    <a:gd name="T91" fmla="*/ 504 h 582"/>
                    <a:gd name="T92" fmla="*/ 1050 w 1050"/>
                    <a:gd name="T93" fmla="*/ 582 h 582"/>
                    <a:gd name="T94" fmla="*/ 1050 w 1050"/>
                    <a:gd name="T95" fmla="*/ 528 h 58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50"/>
                    <a:gd name="T145" fmla="*/ 0 h 582"/>
                    <a:gd name="T146" fmla="*/ 1050 w 1050"/>
                    <a:gd name="T147" fmla="*/ 582 h 58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50" h="582">
                      <a:moveTo>
                        <a:pt x="1050" y="528"/>
                      </a:moveTo>
                      <a:lnTo>
                        <a:pt x="1020" y="462"/>
                      </a:lnTo>
                      <a:lnTo>
                        <a:pt x="990" y="408"/>
                      </a:lnTo>
                      <a:lnTo>
                        <a:pt x="990" y="348"/>
                      </a:lnTo>
                      <a:lnTo>
                        <a:pt x="990" y="294"/>
                      </a:lnTo>
                      <a:lnTo>
                        <a:pt x="996" y="228"/>
                      </a:lnTo>
                      <a:lnTo>
                        <a:pt x="972" y="126"/>
                      </a:lnTo>
                      <a:lnTo>
                        <a:pt x="936" y="84"/>
                      </a:lnTo>
                      <a:lnTo>
                        <a:pt x="870" y="42"/>
                      </a:lnTo>
                      <a:lnTo>
                        <a:pt x="864" y="60"/>
                      </a:lnTo>
                      <a:lnTo>
                        <a:pt x="834" y="30"/>
                      </a:lnTo>
                      <a:lnTo>
                        <a:pt x="774" y="6"/>
                      </a:lnTo>
                      <a:lnTo>
                        <a:pt x="738" y="0"/>
                      </a:lnTo>
                      <a:lnTo>
                        <a:pt x="744" y="24"/>
                      </a:lnTo>
                      <a:lnTo>
                        <a:pt x="684" y="6"/>
                      </a:lnTo>
                      <a:lnTo>
                        <a:pt x="618" y="0"/>
                      </a:lnTo>
                      <a:lnTo>
                        <a:pt x="570" y="6"/>
                      </a:lnTo>
                      <a:lnTo>
                        <a:pt x="594" y="18"/>
                      </a:lnTo>
                      <a:lnTo>
                        <a:pt x="486" y="18"/>
                      </a:lnTo>
                      <a:lnTo>
                        <a:pt x="330" y="42"/>
                      </a:lnTo>
                      <a:lnTo>
                        <a:pt x="276" y="78"/>
                      </a:lnTo>
                      <a:lnTo>
                        <a:pt x="276" y="84"/>
                      </a:lnTo>
                      <a:lnTo>
                        <a:pt x="228" y="78"/>
                      </a:lnTo>
                      <a:lnTo>
                        <a:pt x="222" y="96"/>
                      </a:lnTo>
                      <a:lnTo>
                        <a:pt x="138" y="120"/>
                      </a:lnTo>
                      <a:lnTo>
                        <a:pt x="90" y="120"/>
                      </a:lnTo>
                      <a:lnTo>
                        <a:pt x="24" y="90"/>
                      </a:lnTo>
                      <a:lnTo>
                        <a:pt x="0" y="96"/>
                      </a:lnTo>
                      <a:lnTo>
                        <a:pt x="36" y="108"/>
                      </a:lnTo>
                      <a:lnTo>
                        <a:pt x="66" y="138"/>
                      </a:lnTo>
                      <a:lnTo>
                        <a:pt x="96" y="174"/>
                      </a:lnTo>
                      <a:lnTo>
                        <a:pt x="192" y="198"/>
                      </a:lnTo>
                      <a:lnTo>
                        <a:pt x="234" y="240"/>
                      </a:lnTo>
                      <a:lnTo>
                        <a:pt x="264" y="276"/>
                      </a:lnTo>
                      <a:lnTo>
                        <a:pt x="300" y="294"/>
                      </a:lnTo>
                      <a:lnTo>
                        <a:pt x="414" y="294"/>
                      </a:lnTo>
                      <a:lnTo>
                        <a:pt x="516" y="282"/>
                      </a:lnTo>
                      <a:lnTo>
                        <a:pt x="564" y="300"/>
                      </a:lnTo>
                      <a:lnTo>
                        <a:pt x="582" y="348"/>
                      </a:lnTo>
                      <a:lnTo>
                        <a:pt x="612" y="420"/>
                      </a:lnTo>
                      <a:lnTo>
                        <a:pt x="660" y="456"/>
                      </a:lnTo>
                      <a:lnTo>
                        <a:pt x="786" y="468"/>
                      </a:lnTo>
                      <a:lnTo>
                        <a:pt x="828" y="456"/>
                      </a:lnTo>
                      <a:lnTo>
                        <a:pt x="930" y="444"/>
                      </a:lnTo>
                      <a:lnTo>
                        <a:pt x="972" y="444"/>
                      </a:lnTo>
                      <a:lnTo>
                        <a:pt x="1014" y="504"/>
                      </a:lnTo>
                      <a:lnTo>
                        <a:pt x="1050" y="582"/>
                      </a:lnTo>
                      <a:lnTo>
                        <a:pt x="1050" y="52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4" name="Freeform 22"/>
                <p:cNvSpPr>
                  <a:spLocks/>
                </p:cNvSpPr>
                <p:nvPr/>
              </p:nvSpPr>
              <p:spPr bwMode="auto">
                <a:xfrm>
                  <a:off x="1925" y="2539"/>
                  <a:ext cx="837" cy="291"/>
                </a:xfrm>
                <a:custGeom>
                  <a:avLst/>
                  <a:gdLst>
                    <a:gd name="T0" fmla="*/ 0 w 837"/>
                    <a:gd name="T1" fmla="*/ 0 h 291"/>
                    <a:gd name="T2" fmla="*/ 60 w 837"/>
                    <a:gd name="T3" fmla="*/ 18 h 291"/>
                    <a:gd name="T4" fmla="*/ 105 w 837"/>
                    <a:gd name="T5" fmla="*/ 54 h 291"/>
                    <a:gd name="T6" fmla="*/ 141 w 837"/>
                    <a:gd name="T7" fmla="*/ 99 h 291"/>
                    <a:gd name="T8" fmla="*/ 171 w 837"/>
                    <a:gd name="T9" fmla="*/ 75 h 291"/>
                    <a:gd name="T10" fmla="*/ 234 w 837"/>
                    <a:gd name="T11" fmla="*/ 51 h 291"/>
                    <a:gd name="T12" fmla="*/ 345 w 837"/>
                    <a:gd name="T13" fmla="*/ 30 h 291"/>
                    <a:gd name="T14" fmla="*/ 276 w 837"/>
                    <a:gd name="T15" fmla="*/ 54 h 291"/>
                    <a:gd name="T16" fmla="*/ 210 w 837"/>
                    <a:gd name="T17" fmla="*/ 75 h 291"/>
                    <a:gd name="T18" fmla="*/ 189 w 837"/>
                    <a:gd name="T19" fmla="*/ 90 h 291"/>
                    <a:gd name="T20" fmla="*/ 174 w 837"/>
                    <a:gd name="T21" fmla="*/ 108 h 291"/>
                    <a:gd name="T22" fmla="*/ 234 w 837"/>
                    <a:gd name="T23" fmla="*/ 120 h 291"/>
                    <a:gd name="T24" fmla="*/ 321 w 837"/>
                    <a:gd name="T25" fmla="*/ 114 h 291"/>
                    <a:gd name="T26" fmla="*/ 390 w 837"/>
                    <a:gd name="T27" fmla="*/ 99 h 291"/>
                    <a:gd name="T28" fmla="*/ 456 w 837"/>
                    <a:gd name="T29" fmla="*/ 60 h 291"/>
                    <a:gd name="T30" fmla="*/ 507 w 837"/>
                    <a:gd name="T31" fmla="*/ 51 h 291"/>
                    <a:gd name="T32" fmla="*/ 576 w 837"/>
                    <a:gd name="T33" fmla="*/ 60 h 291"/>
                    <a:gd name="T34" fmla="*/ 627 w 837"/>
                    <a:gd name="T35" fmla="*/ 90 h 291"/>
                    <a:gd name="T36" fmla="*/ 573 w 837"/>
                    <a:gd name="T37" fmla="*/ 72 h 291"/>
                    <a:gd name="T38" fmla="*/ 519 w 837"/>
                    <a:gd name="T39" fmla="*/ 69 h 291"/>
                    <a:gd name="T40" fmla="*/ 471 w 837"/>
                    <a:gd name="T41" fmla="*/ 84 h 291"/>
                    <a:gd name="T42" fmla="*/ 438 w 837"/>
                    <a:gd name="T43" fmla="*/ 105 h 291"/>
                    <a:gd name="T44" fmla="*/ 462 w 837"/>
                    <a:gd name="T45" fmla="*/ 123 h 291"/>
                    <a:gd name="T46" fmla="*/ 483 w 837"/>
                    <a:gd name="T47" fmla="*/ 159 h 291"/>
                    <a:gd name="T48" fmla="*/ 483 w 837"/>
                    <a:gd name="T49" fmla="*/ 186 h 291"/>
                    <a:gd name="T50" fmla="*/ 492 w 837"/>
                    <a:gd name="T51" fmla="*/ 219 h 291"/>
                    <a:gd name="T52" fmla="*/ 513 w 837"/>
                    <a:gd name="T53" fmla="*/ 249 h 291"/>
                    <a:gd name="T54" fmla="*/ 537 w 837"/>
                    <a:gd name="T55" fmla="*/ 264 h 291"/>
                    <a:gd name="T56" fmla="*/ 609 w 837"/>
                    <a:gd name="T57" fmla="*/ 285 h 291"/>
                    <a:gd name="T58" fmla="*/ 684 w 837"/>
                    <a:gd name="T59" fmla="*/ 285 h 291"/>
                    <a:gd name="T60" fmla="*/ 705 w 837"/>
                    <a:gd name="T61" fmla="*/ 249 h 291"/>
                    <a:gd name="T62" fmla="*/ 735 w 837"/>
                    <a:gd name="T63" fmla="*/ 219 h 291"/>
                    <a:gd name="T64" fmla="*/ 768 w 837"/>
                    <a:gd name="T65" fmla="*/ 216 h 291"/>
                    <a:gd name="T66" fmla="*/ 747 w 837"/>
                    <a:gd name="T67" fmla="*/ 234 h 291"/>
                    <a:gd name="T68" fmla="*/ 723 w 837"/>
                    <a:gd name="T69" fmla="*/ 261 h 291"/>
                    <a:gd name="T70" fmla="*/ 714 w 837"/>
                    <a:gd name="T71" fmla="*/ 291 h 291"/>
                    <a:gd name="T72" fmla="*/ 789 w 837"/>
                    <a:gd name="T73" fmla="*/ 273 h 291"/>
                    <a:gd name="T74" fmla="*/ 837 w 837"/>
                    <a:gd name="T75" fmla="*/ 270 h 291"/>
                    <a:gd name="T76" fmla="*/ 786 w 837"/>
                    <a:gd name="T77" fmla="*/ 201 h 291"/>
                    <a:gd name="T78" fmla="*/ 678 w 837"/>
                    <a:gd name="T79" fmla="*/ 96 h 291"/>
                    <a:gd name="T80" fmla="*/ 564 w 837"/>
                    <a:gd name="T81" fmla="*/ 36 h 291"/>
                    <a:gd name="T82" fmla="*/ 471 w 837"/>
                    <a:gd name="T83" fmla="*/ 27 h 291"/>
                    <a:gd name="T84" fmla="*/ 306 w 837"/>
                    <a:gd name="T85" fmla="*/ 9 h 291"/>
                    <a:gd name="T86" fmla="*/ 225 w 837"/>
                    <a:gd name="T87" fmla="*/ 6 h 291"/>
                    <a:gd name="T88" fmla="*/ 132 w 837"/>
                    <a:gd name="T89" fmla="*/ 18 h 291"/>
                    <a:gd name="T90" fmla="*/ 90 w 837"/>
                    <a:gd name="T91" fmla="*/ 12 h 291"/>
                    <a:gd name="T92" fmla="*/ 0 w 837"/>
                    <a:gd name="T93" fmla="*/ 0 h 29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37"/>
                    <a:gd name="T142" fmla="*/ 0 h 291"/>
                    <a:gd name="T143" fmla="*/ 837 w 837"/>
                    <a:gd name="T144" fmla="*/ 291 h 29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37" h="291">
                      <a:moveTo>
                        <a:pt x="0" y="0"/>
                      </a:moveTo>
                      <a:lnTo>
                        <a:pt x="60" y="18"/>
                      </a:lnTo>
                      <a:lnTo>
                        <a:pt x="105" y="54"/>
                      </a:lnTo>
                      <a:lnTo>
                        <a:pt x="141" y="99"/>
                      </a:lnTo>
                      <a:lnTo>
                        <a:pt x="171" y="75"/>
                      </a:lnTo>
                      <a:lnTo>
                        <a:pt x="234" y="51"/>
                      </a:lnTo>
                      <a:lnTo>
                        <a:pt x="345" y="30"/>
                      </a:lnTo>
                      <a:lnTo>
                        <a:pt x="276" y="54"/>
                      </a:lnTo>
                      <a:lnTo>
                        <a:pt x="210" y="75"/>
                      </a:lnTo>
                      <a:lnTo>
                        <a:pt x="189" y="90"/>
                      </a:lnTo>
                      <a:lnTo>
                        <a:pt x="174" y="108"/>
                      </a:lnTo>
                      <a:lnTo>
                        <a:pt x="234" y="120"/>
                      </a:lnTo>
                      <a:lnTo>
                        <a:pt x="321" y="114"/>
                      </a:lnTo>
                      <a:lnTo>
                        <a:pt x="390" y="99"/>
                      </a:lnTo>
                      <a:lnTo>
                        <a:pt x="456" y="60"/>
                      </a:lnTo>
                      <a:lnTo>
                        <a:pt x="507" y="51"/>
                      </a:lnTo>
                      <a:lnTo>
                        <a:pt x="576" y="60"/>
                      </a:lnTo>
                      <a:lnTo>
                        <a:pt x="627" y="90"/>
                      </a:lnTo>
                      <a:lnTo>
                        <a:pt x="573" y="72"/>
                      </a:lnTo>
                      <a:lnTo>
                        <a:pt x="519" y="69"/>
                      </a:lnTo>
                      <a:lnTo>
                        <a:pt x="471" y="84"/>
                      </a:lnTo>
                      <a:lnTo>
                        <a:pt x="438" y="105"/>
                      </a:lnTo>
                      <a:lnTo>
                        <a:pt x="462" y="123"/>
                      </a:lnTo>
                      <a:lnTo>
                        <a:pt x="483" y="159"/>
                      </a:lnTo>
                      <a:lnTo>
                        <a:pt x="483" y="186"/>
                      </a:lnTo>
                      <a:lnTo>
                        <a:pt x="492" y="219"/>
                      </a:lnTo>
                      <a:lnTo>
                        <a:pt x="513" y="249"/>
                      </a:lnTo>
                      <a:lnTo>
                        <a:pt x="537" y="264"/>
                      </a:lnTo>
                      <a:lnTo>
                        <a:pt x="609" y="285"/>
                      </a:lnTo>
                      <a:lnTo>
                        <a:pt x="684" y="285"/>
                      </a:lnTo>
                      <a:lnTo>
                        <a:pt x="705" y="249"/>
                      </a:lnTo>
                      <a:lnTo>
                        <a:pt x="735" y="219"/>
                      </a:lnTo>
                      <a:lnTo>
                        <a:pt x="768" y="216"/>
                      </a:lnTo>
                      <a:lnTo>
                        <a:pt x="747" y="234"/>
                      </a:lnTo>
                      <a:lnTo>
                        <a:pt x="723" y="261"/>
                      </a:lnTo>
                      <a:lnTo>
                        <a:pt x="714" y="291"/>
                      </a:lnTo>
                      <a:lnTo>
                        <a:pt x="789" y="273"/>
                      </a:lnTo>
                      <a:lnTo>
                        <a:pt x="837" y="270"/>
                      </a:lnTo>
                      <a:lnTo>
                        <a:pt x="786" y="201"/>
                      </a:lnTo>
                      <a:lnTo>
                        <a:pt x="678" y="96"/>
                      </a:lnTo>
                      <a:lnTo>
                        <a:pt x="564" y="36"/>
                      </a:lnTo>
                      <a:lnTo>
                        <a:pt x="471" y="27"/>
                      </a:lnTo>
                      <a:lnTo>
                        <a:pt x="306" y="9"/>
                      </a:lnTo>
                      <a:lnTo>
                        <a:pt x="225" y="6"/>
                      </a:lnTo>
                      <a:lnTo>
                        <a:pt x="132" y="18"/>
                      </a:lnTo>
                      <a:lnTo>
                        <a:pt x="9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5" name="Freeform 23"/>
                <p:cNvSpPr>
                  <a:spLocks/>
                </p:cNvSpPr>
                <p:nvPr/>
              </p:nvSpPr>
              <p:spPr bwMode="auto">
                <a:xfrm>
                  <a:off x="1871" y="2398"/>
                  <a:ext cx="903" cy="387"/>
                </a:xfrm>
                <a:custGeom>
                  <a:avLst/>
                  <a:gdLst>
                    <a:gd name="T0" fmla="*/ 162 w 903"/>
                    <a:gd name="T1" fmla="*/ 84 h 387"/>
                    <a:gd name="T2" fmla="*/ 228 w 903"/>
                    <a:gd name="T3" fmla="*/ 90 h 387"/>
                    <a:gd name="T4" fmla="*/ 237 w 903"/>
                    <a:gd name="T5" fmla="*/ 63 h 387"/>
                    <a:gd name="T6" fmla="*/ 258 w 903"/>
                    <a:gd name="T7" fmla="*/ 48 h 387"/>
                    <a:gd name="T8" fmla="*/ 318 w 903"/>
                    <a:gd name="T9" fmla="*/ 48 h 387"/>
                    <a:gd name="T10" fmla="*/ 363 w 903"/>
                    <a:gd name="T11" fmla="*/ 72 h 387"/>
                    <a:gd name="T12" fmla="*/ 402 w 903"/>
                    <a:gd name="T13" fmla="*/ 99 h 387"/>
                    <a:gd name="T14" fmla="*/ 384 w 903"/>
                    <a:gd name="T15" fmla="*/ 57 h 387"/>
                    <a:gd name="T16" fmla="*/ 360 w 903"/>
                    <a:gd name="T17" fmla="*/ 33 h 387"/>
                    <a:gd name="T18" fmla="*/ 426 w 903"/>
                    <a:gd name="T19" fmla="*/ 27 h 387"/>
                    <a:gd name="T20" fmla="*/ 471 w 903"/>
                    <a:gd name="T21" fmla="*/ 27 h 387"/>
                    <a:gd name="T22" fmla="*/ 510 w 903"/>
                    <a:gd name="T23" fmla="*/ 27 h 387"/>
                    <a:gd name="T24" fmla="*/ 537 w 903"/>
                    <a:gd name="T25" fmla="*/ 36 h 387"/>
                    <a:gd name="T26" fmla="*/ 576 w 903"/>
                    <a:gd name="T27" fmla="*/ 84 h 387"/>
                    <a:gd name="T28" fmla="*/ 555 w 903"/>
                    <a:gd name="T29" fmla="*/ 27 h 387"/>
                    <a:gd name="T30" fmla="*/ 534 w 903"/>
                    <a:gd name="T31" fmla="*/ 0 h 387"/>
                    <a:gd name="T32" fmla="*/ 597 w 903"/>
                    <a:gd name="T33" fmla="*/ 12 h 387"/>
                    <a:gd name="T34" fmla="*/ 642 w 903"/>
                    <a:gd name="T35" fmla="*/ 21 h 387"/>
                    <a:gd name="T36" fmla="*/ 672 w 903"/>
                    <a:gd name="T37" fmla="*/ 42 h 387"/>
                    <a:gd name="T38" fmla="*/ 693 w 903"/>
                    <a:gd name="T39" fmla="*/ 93 h 387"/>
                    <a:gd name="T40" fmla="*/ 690 w 903"/>
                    <a:gd name="T41" fmla="*/ 60 h 387"/>
                    <a:gd name="T42" fmla="*/ 684 w 903"/>
                    <a:gd name="T43" fmla="*/ 15 h 387"/>
                    <a:gd name="T44" fmla="*/ 684 w 903"/>
                    <a:gd name="T45" fmla="*/ 3 h 387"/>
                    <a:gd name="T46" fmla="*/ 729 w 903"/>
                    <a:gd name="T47" fmla="*/ 18 h 387"/>
                    <a:gd name="T48" fmla="*/ 756 w 903"/>
                    <a:gd name="T49" fmla="*/ 36 h 387"/>
                    <a:gd name="T50" fmla="*/ 768 w 903"/>
                    <a:gd name="T51" fmla="*/ 57 h 387"/>
                    <a:gd name="T52" fmla="*/ 783 w 903"/>
                    <a:gd name="T53" fmla="*/ 102 h 387"/>
                    <a:gd name="T54" fmla="*/ 792 w 903"/>
                    <a:gd name="T55" fmla="*/ 81 h 387"/>
                    <a:gd name="T56" fmla="*/ 795 w 903"/>
                    <a:gd name="T57" fmla="*/ 51 h 387"/>
                    <a:gd name="T58" fmla="*/ 837 w 903"/>
                    <a:gd name="T59" fmla="*/ 78 h 387"/>
                    <a:gd name="T60" fmla="*/ 888 w 903"/>
                    <a:gd name="T61" fmla="*/ 144 h 387"/>
                    <a:gd name="T62" fmla="*/ 900 w 903"/>
                    <a:gd name="T63" fmla="*/ 195 h 387"/>
                    <a:gd name="T64" fmla="*/ 903 w 903"/>
                    <a:gd name="T65" fmla="*/ 279 h 387"/>
                    <a:gd name="T66" fmla="*/ 897 w 903"/>
                    <a:gd name="T67" fmla="*/ 369 h 387"/>
                    <a:gd name="T68" fmla="*/ 900 w 903"/>
                    <a:gd name="T69" fmla="*/ 387 h 387"/>
                    <a:gd name="T70" fmla="*/ 837 w 903"/>
                    <a:gd name="T71" fmla="*/ 312 h 387"/>
                    <a:gd name="T72" fmla="*/ 789 w 903"/>
                    <a:gd name="T73" fmla="*/ 258 h 387"/>
                    <a:gd name="T74" fmla="*/ 729 w 903"/>
                    <a:gd name="T75" fmla="*/ 216 h 387"/>
                    <a:gd name="T76" fmla="*/ 669 w 903"/>
                    <a:gd name="T77" fmla="*/ 183 h 387"/>
                    <a:gd name="T78" fmla="*/ 597 w 903"/>
                    <a:gd name="T79" fmla="*/ 159 h 387"/>
                    <a:gd name="T80" fmla="*/ 510 w 903"/>
                    <a:gd name="T81" fmla="*/ 153 h 387"/>
                    <a:gd name="T82" fmla="*/ 393 w 903"/>
                    <a:gd name="T83" fmla="*/ 141 h 387"/>
                    <a:gd name="T84" fmla="*/ 252 w 903"/>
                    <a:gd name="T85" fmla="*/ 138 h 387"/>
                    <a:gd name="T86" fmla="*/ 189 w 903"/>
                    <a:gd name="T87" fmla="*/ 141 h 387"/>
                    <a:gd name="T88" fmla="*/ 90 w 903"/>
                    <a:gd name="T89" fmla="*/ 138 h 387"/>
                    <a:gd name="T90" fmla="*/ 42 w 903"/>
                    <a:gd name="T91" fmla="*/ 129 h 387"/>
                    <a:gd name="T92" fmla="*/ 0 w 903"/>
                    <a:gd name="T93" fmla="*/ 117 h 387"/>
                    <a:gd name="T94" fmla="*/ 51 w 903"/>
                    <a:gd name="T95" fmla="*/ 117 h 387"/>
                    <a:gd name="T96" fmla="*/ 120 w 903"/>
                    <a:gd name="T97" fmla="*/ 111 h 387"/>
                    <a:gd name="T98" fmla="*/ 162 w 903"/>
                    <a:gd name="T99" fmla="*/ 84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03"/>
                    <a:gd name="T151" fmla="*/ 0 h 387"/>
                    <a:gd name="T152" fmla="*/ 903 w 903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03" h="387">
                      <a:moveTo>
                        <a:pt x="162" y="84"/>
                      </a:moveTo>
                      <a:lnTo>
                        <a:pt x="228" y="90"/>
                      </a:lnTo>
                      <a:lnTo>
                        <a:pt x="237" y="63"/>
                      </a:lnTo>
                      <a:lnTo>
                        <a:pt x="258" y="48"/>
                      </a:lnTo>
                      <a:lnTo>
                        <a:pt x="318" y="48"/>
                      </a:lnTo>
                      <a:lnTo>
                        <a:pt x="363" y="72"/>
                      </a:lnTo>
                      <a:lnTo>
                        <a:pt x="402" y="99"/>
                      </a:lnTo>
                      <a:lnTo>
                        <a:pt x="384" y="57"/>
                      </a:lnTo>
                      <a:lnTo>
                        <a:pt x="360" y="33"/>
                      </a:lnTo>
                      <a:lnTo>
                        <a:pt x="426" y="27"/>
                      </a:lnTo>
                      <a:lnTo>
                        <a:pt x="471" y="27"/>
                      </a:lnTo>
                      <a:lnTo>
                        <a:pt x="510" y="27"/>
                      </a:lnTo>
                      <a:lnTo>
                        <a:pt x="537" y="36"/>
                      </a:lnTo>
                      <a:lnTo>
                        <a:pt x="576" y="84"/>
                      </a:lnTo>
                      <a:lnTo>
                        <a:pt x="555" y="27"/>
                      </a:lnTo>
                      <a:lnTo>
                        <a:pt x="534" y="0"/>
                      </a:lnTo>
                      <a:lnTo>
                        <a:pt x="597" y="12"/>
                      </a:lnTo>
                      <a:lnTo>
                        <a:pt x="642" y="21"/>
                      </a:lnTo>
                      <a:lnTo>
                        <a:pt x="672" y="42"/>
                      </a:lnTo>
                      <a:lnTo>
                        <a:pt x="693" y="93"/>
                      </a:lnTo>
                      <a:lnTo>
                        <a:pt x="690" y="60"/>
                      </a:lnTo>
                      <a:lnTo>
                        <a:pt x="684" y="15"/>
                      </a:lnTo>
                      <a:lnTo>
                        <a:pt x="684" y="3"/>
                      </a:lnTo>
                      <a:lnTo>
                        <a:pt x="729" y="18"/>
                      </a:lnTo>
                      <a:lnTo>
                        <a:pt x="756" y="36"/>
                      </a:lnTo>
                      <a:lnTo>
                        <a:pt x="768" y="57"/>
                      </a:lnTo>
                      <a:lnTo>
                        <a:pt x="783" y="102"/>
                      </a:lnTo>
                      <a:lnTo>
                        <a:pt x="792" y="81"/>
                      </a:lnTo>
                      <a:lnTo>
                        <a:pt x="795" y="51"/>
                      </a:lnTo>
                      <a:lnTo>
                        <a:pt x="837" y="78"/>
                      </a:lnTo>
                      <a:lnTo>
                        <a:pt x="888" y="144"/>
                      </a:lnTo>
                      <a:lnTo>
                        <a:pt x="900" y="195"/>
                      </a:lnTo>
                      <a:lnTo>
                        <a:pt x="903" y="279"/>
                      </a:lnTo>
                      <a:lnTo>
                        <a:pt x="897" y="369"/>
                      </a:lnTo>
                      <a:lnTo>
                        <a:pt x="900" y="387"/>
                      </a:lnTo>
                      <a:lnTo>
                        <a:pt x="837" y="312"/>
                      </a:lnTo>
                      <a:lnTo>
                        <a:pt x="789" y="258"/>
                      </a:lnTo>
                      <a:lnTo>
                        <a:pt x="729" y="216"/>
                      </a:lnTo>
                      <a:lnTo>
                        <a:pt x="669" y="183"/>
                      </a:lnTo>
                      <a:lnTo>
                        <a:pt x="597" y="159"/>
                      </a:lnTo>
                      <a:lnTo>
                        <a:pt x="510" y="153"/>
                      </a:lnTo>
                      <a:lnTo>
                        <a:pt x="393" y="141"/>
                      </a:lnTo>
                      <a:lnTo>
                        <a:pt x="252" y="138"/>
                      </a:lnTo>
                      <a:lnTo>
                        <a:pt x="189" y="141"/>
                      </a:lnTo>
                      <a:lnTo>
                        <a:pt x="90" y="138"/>
                      </a:lnTo>
                      <a:lnTo>
                        <a:pt x="42" y="129"/>
                      </a:lnTo>
                      <a:lnTo>
                        <a:pt x="0" y="117"/>
                      </a:lnTo>
                      <a:lnTo>
                        <a:pt x="51" y="117"/>
                      </a:lnTo>
                      <a:lnTo>
                        <a:pt x="120" y="111"/>
                      </a:lnTo>
                      <a:lnTo>
                        <a:pt x="162" y="84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353" name="Freeform 24"/>
              <p:cNvSpPr>
                <a:spLocks/>
              </p:cNvSpPr>
              <p:nvPr/>
            </p:nvSpPr>
            <p:spPr bwMode="auto">
              <a:xfrm>
                <a:off x="2744" y="1641"/>
                <a:ext cx="252" cy="1869"/>
              </a:xfrm>
              <a:custGeom>
                <a:avLst/>
                <a:gdLst>
                  <a:gd name="T0" fmla="*/ 0 w 252"/>
                  <a:gd name="T1" fmla="*/ 42 h 1869"/>
                  <a:gd name="T2" fmla="*/ 24 w 252"/>
                  <a:gd name="T3" fmla="*/ 150 h 1869"/>
                  <a:gd name="T4" fmla="*/ 66 w 252"/>
                  <a:gd name="T5" fmla="*/ 216 h 1869"/>
                  <a:gd name="T6" fmla="*/ 90 w 252"/>
                  <a:gd name="T7" fmla="*/ 312 h 1869"/>
                  <a:gd name="T8" fmla="*/ 108 w 252"/>
                  <a:gd name="T9" fmla="*/ 414 h 1869"/>
                  <a:gd name="T10" fmla="*/ 114 w 252"/>
                  <a:gd name="T11" fmla="*/ 504 h 1869"/>
                  <a:gd name="T12" fmla="*/ 126 w 252"/>
                  <a:gd name="T13" fmla="*/ 702 h 1869"/>
                  <a:gd name="T14" fmla="*/ 126 w 252"/>
                  <a:gd name="T15" fmla="*/ 852 h 1869"/>
                  <a:gd name="T16" fmla="*/ 114 w 252"/>
                  <a:gd name="T17" fmla="*/ 1002 h 1869"/>
                  <a:gd name="T18" fmla="*/ 96 w 252"/>
                  <a:gd name="T19" fmla="*/ 1122 h 1869"/>
                  <a:gd name="T20" fmla="*/ 84 w 252"/>
                  <a:gd name="T21" fmla="*/ 1326 h 1869"/>
                  <a:gd name="T22" fmla="*/ 42 w 252"/>
                  <a:gd name="T23" fmla="*/ 1548 h 1869"/>
                  <a:gd name="T24" fmla="*/ 32 w 252"/>
                  <a:gd name="T25" fmla="*/ 1659 h 1869"/>
                  <a:gd name="T26" fmla="*/ 8 w 252"/>
                  <a:gd name="T27" fmla="*/ 1755 h 1869"/>
                  <a:gd name="T28" fmla="*/ 2 w 252"/>
                  <a:gd name="T29" fmla="*/ 1869 h 1869"/>
                  <a:gd name="T30" fmla="*/ 62 w 252"/>
                  <a:gd name="T31" fmla="*/ 1863 h 1869"/>
                  <a:gd name="T32" fmla="*/ 102 w 252"/>
                  <a:gd name="T33" fmla="*/ 1656 h 1869"/>
                  <a:gd name="T34" fmla="*/ 120 w 252"/>
                  <a:gd name="T35" fmla="*/ 1542 h 1869"/>
                  <a:gd name="T36" fmla="*/ 138 w 252"/>
                  <a:gd name="T37" fmla="*/ 1422 h 1869"/>
                  <a:gd name="T38" fmla="*/ 150 w 252"/>
                  <a:gd name="T39" fmla="*/ 1326 h 1869"/>
                  <a:gd name="T40" fmla="*/ 174 w 252"/>
                  <a:gd name="T41" fmla="*/ 1122 h 1869"/>
                  <a:gd name="T42" fmla="*/ 192 w 252"/>
                  <a:gd name="T43" fmla="*/ 936 h 1869"/>
                  <a:gd name="T44" fmla="*/ 204 w 252"/>
                  <a:gd name="T45" fmla="*/ 726 h 1869"/>
                  <a:gd name="T46" fmla="*/ 198 w 252"/>
                  <a:gd name="T47" fmla="*/ 486 h 1869"/>
                  <a:gd name="T48" fmla="*/ 180 w 252"/>
                  <a:gd name="T49" fmla="*/ 360 h 1869"/>
                  <a:gd name="T50" fmla="*/ 174 w 252"/>
                  <a:gd name="T51" fmla="*/ 312 h 1869"/>
                  <a:gd name="T52" fmla="*/ 204 w 252"/>
                  <a:gd name="T53" fmla="*/ 186 h 1869"/>
                  <a:gd name="T54" fmla="*/ 252 w 252"/>
                  <a:gd name="T55" fmla="*/ 0 h 1869"/>
                  <a:gd name="T56" fmla="*/ 0 w 252"/>
                  <a:gd name="T57" fmla="*/ 42 h 18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1869"/>
                  <a:gd name="T89" fmla="*/ 252 w 252"/>
                  <a:gd name="T90" fmla="*/ 1869 h 18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1869">
                    <a:moveTo>
                      <a:pt x="0" y="42"/>
                    </a:moveTo>
                    <a:lnTo>
                      <a:pt x="24" y="150"/>
                    </a:lnTo>
                    <a:lnTo>
                      <a:pt x="66" y="216"/>
                    </a:lnTo>
                    <a:lnTo>
                      <a:pt x="90" y="312"/>
                    </a:lnTo>
                    <a:lnTo>
                      <a:pt x="108" y="414"/>
                    </a:lnTo>
                    <a:lnTo>
                      <a:pt x="114" y="504"/>
                    </a:lnTo>
                    <a:lnTo>
                      <a:pt x="126" y="702"/>
                    </a:lnTo>
                    <a:lnTo>
                      <a:pt x="126" y="852"/>
                    </a:lnTo>
                    <a:lnTo>
                      <a:pt x="114" y="1002"/>
                    </a:lnTo>
                    <a:lnTo>
                      <a:pt x="96" y="1122"/>
                    </a:lnTo>
                    <a:lnTo>
                      <a:pt x="84" y="1326"/>
                    </a:lnTo>
                    <a:lnTo>
                      <a:pt x="42" y="1548"/>
                    </a:lnTo>
                    <a:lnTo>
                      <a:pt x="32" y="1659"/>
                    </a:lnTo>
                    <a:lnTo>
                      <a:pt x="8" y="1755"/>
                    </a:lnTo>
                    <a:lnTo>
                      <a:pt x="2" y="1869"/>
                    </a:lnTo>
                    <a:lnTo>
                      <a:pt x="62" y="1863"/>
                    </a:lnTo>
                    <a:lnTo>
                      <a:pt x="102" y="1656"/>
                    </a:lnTo>
                    <a:lnTo>
                      <a:pt x="120" y="1542"/>
                    </a:lnTo>
                    <a:lnTo>
                      <a:pt x="138" y="1422"/>
                    </a:lnTo>
                    <a:lnTo>
                      <a:pt x="150" y="1326"/>
                    </a:lnTo>
                    <a:lnTo>
                      <a:pt x="174" y="1122"/>
                    </a:lnTo>
                    <a:lnTo>
                      <a:pt x="192" y="936"/>
                    </a:lnTo>
                    <a:lnTo>
                      <a:pt x="204" y="726"/>
                    </a:lnTo>
                    <a:lnTo>
                      <a:pt x="198" y="486"/>
                    </a:lnTo>
                    <a:lnTo>
                      <a:pt x="180" y="360"/>
                    </a:lnTo>
                    <a:lnTo>
                      <a:pt x="174" y="312"/>
                    </a:lnTo>
                    <a:lnTo>
                      <a:pt x="204" y="186"/>
                    </a:lnTo>
                    <a:lnTo>
                      <a:pt x="25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54" name="Group 25"/>
              <p:cNvGrpSpPr>
                <a:grpSpLocks/>
              </p:cNvGrpSpPr>
              <p:nvPr/>
            </p:nvGrpSpPr>
            <p:grpSpPr bwMode="auto">
              <a:xfrm>
                <a:off x="2927" y="1561"/>
                <a:ext cx="726" cy="387"/>
                <a:chOff x="2927" y="1561"/>
                <a:chExt cx="726" cy="387"/>
              </a:xfrm>
            </p:grpSpPr>
            <p:sp>
              <p:nvSpPr>
                <p:cNvPr id="14361" name="Freeform 26"/>
                <p:cNvSpPr>
                  <a:spLocks/>
                </p:cNvSpPr>
                <p:nvPr/>
              </p:nvSpPr>
              <p:spPr bwMode="auto">
                <a:xfrm>
                  <a:off x="2927" y="1561"/>
                  <a:ext cx="726" cy="387"/>
                </a:xfrm>
                <a:custGeom>
                  <a:avLst/>
                  <a:gdLst>
                    <a:gd name="T0" fmla="*/ 0 w 726"/>
                    <a:gd name="T1" fmla="*/ 120 h 387"/>
                    <a:gd name="T2" fmla="*/ 63 w 726"/>
                    <a:gd name="T3" fmla="*/ 171 h 387"/>
                    <a:gd name="T4" fmla="*/ 153 w 726"/>
                    <a:gd name="T5" fmla="*/ 225 h 387"/>
                    <a:gd name="T6" fmla="*/ 213 w 726"/>
                    <a:gd name="T7" fmla="*/ 240 h 387"/>
                    <a:gd name="T8" fmla="*/ 276 w 726"/>
                    <a:gd name="T9" fmla="*/ 246 h 387"/>
                    <a:gd name="T10" fmla="*/ 327 w 726"/>
                    <a:gd name="T11" fmla="*/ 267 h 387"/>
                    <a:gd name="T12" fmla="*/ 348 w 726"/>
                    <a:gd name="T13" fmla="*/ 297 h 387"/>
                    <a:gd name="T14" fmla="*/ 390 w 726"/>
                    <a:gd name="T15" fmla="*/ 324 h 387"/>
                    <a:gd name="T16" fmla="*/ 456 w 726"/>
                    <a:gd name="T17" fmla="*/ 336 h 387"/>
                    <a:gd name="T18" fmla="*/ 531 w 726"/>
                    <a:gd name="T19" fmla="*/ 330 h 387"/>
                    <a:gd name="T20" fmla="*/ 582 w 726"/>
                    <a:gd name="T21" fmla="*/ 324 h 387"/>
                    <a:gd name="T22" fmla="*/ 624 w 726"/>
                    <a:gd name="T23" fmla="*/ 327 h 387"/>
                    <a:gd name="T24" fmla="*/ 681 w 726"/>
                    <a:gd name="T25" fmla="*/ 342 h 387"/>
                    <a:gd name="T26" fmla="*/ 702 w 726"/>
                    <a:gd name="T27" fmla="*/ 360 h 387"/>
                    <a:gd name="T28" fmla="*/ 726 w 726"/>
                    <a:gd name="T29" fmla="*/ 387 h 387"/>
                    <a:gd name="T30" fmla="*/ 708 w 726"/>
                    <a:gd name="T31" fmla="*/ 348 h 387"/>
                    <a:gd name="T32" fmla="*/ 669 w 726"/>
                    <a:gd name="T33" fmla="*/ 315 h 387"/>
                    <a:gd name="T34" fmla="*/ 639 w 726"/>
                    <a:gd name="T35" fmla="*/ 303 h 387"/>
                    <a:gd name="T36" fmla="*/ 567 w 726"/>
                    <a:gd name="T37" fmla="*/ 306 h 387"/>
                    <a:gd name="T38" fmla="*/ 522 w 726"/>
                    <a:gd name="T39" fmla="*/ 309 h 387"/>
                    <a:gd name="T40" fmla="*/ 468 w 726"/>
                    <a:gd name="T41" fmla="*/ 312 h 387"/>
                    <a:gd name="T42" fmla="*/ 447 w 726"/>
                    <a:gd name="T43" fmla="*/ 303 h 387"/>
                    <a:gd name="T44" fmla="*/ 408 w 726"/>
                    <a:gd name="T45" fmla="*/ 267 h 387"/>
                    <a:gd name="T46" fmla="*/ 390 w 726"/>
                    <a:gd name="T47" fmla="*/ 237 h 387"/>
                    <a:gd name="T48" fmla="*/ 375 w 726"/>
                    <a:gd name="T49" fmla="*/ 210 h 387"/>
                    <a:gd name="T50" fmla="*/ 342 w 726"/>
                    <a:gd name="T51" fmla="*/ 180 h 387"/>
                    <a:gd name="T52" fmla="*/ 303 w 726"/>
                    <a:gd name="T53" fmla="*/ 159 h 387"/>
                    <a:gd name="T54" fmla="*/ 261 w 726"/>
                    <a:gd name="T55" fmla="*/ 156 h 387"/>
                    <a:gd name="T56" fmla="*/ 228 w 726"/>
                    <a:gd name="T57" fmla="*/ 135 h 387"/>
                    <a:gd name="T58" fmla="*/ 222 w 726"/>
                    <a:gd name="T59" fmla="*/ 105 h 387"/>
                    <a:gd name="T60" fmla="*/ 207 w 726"/>
                    <a:gd name="T61" fmla="*/ 66 h 387"/>
                    <a:gd name="T62" fmla="*/ 192 w 726"/>
                    <a:gd name="T63" fmla="*/ 36 h 387"/>
                    <a:gd name="T64" fmla="*/ 141 w 726"/>
                    <a:gd name="T65" fmla="*/ 0 h 387"/>
                    <a:gd name="T66" fmla="*/ 0 w 726"/>
                    <a:gd name="T67" fmla="*/ 120 h 38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6"/>
                    <a:gd name="T103" fmla="*/ 0 h 387"/>
                    <a:gd name="T104" fmla="*/ 726 w 726"/>
                    <a:gd name="T105" fmla="*/ 387 h 38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6" h="387">
                      <a:moveTo>
                        <a:pt x="0" y="120"/>
                      </a:moveTo>
                      <a:lnTo>
                        <a:pt x="63" y="171"/>
                      </a:lnTo>
                      <a:lnTo>
                        <a:pt x="153" y="225"/>
                      </a:lnTo>
                      <a:lnTo>
                        <a:pt x="213" y="240"/>
                      </a:lnTo>
                      <a:lnTo>
                        <a:pt x="276" y="246"/>
                      </a:lnTo>
                      <a:lnTo>
                        <a:pt x="327" y="267"/>
                      </a:lnTo>
                      <a:lnTo>
                        <a:pt x="348" y="297"/>
                      </a:lnTo>
                      <a:lnTo>
                        <a:pt x="390" y="324"/>
                      </a:lnTo>
                      <a:lnTo>
                        <a:pt x="456" y="336"/>
                      </a:lnTo>
                      <a:lnTo>
                        <a:pt x="531" y="330"/>
                      </a:lnTo>
                      <a:lnTo>
                        <a:pt x="582" y="324"/>
                      </a:lnTo>
                      <a:lnTo>
                        <a:pt x="624" y="327"/>
                      </a:lnTo>
                      <a:lnTo>
                        <a:pt x="681" y="342"/>
                      </a:lnTo>
                      <a:lnTo>
                        <a:pt x="702" y="360"/>
                      </a:lnTo>
                      <a:lnTo>
                        <a:pt x="726" y="387"/>
                      </a:lnTo>
                      <a:lnTo>
                        <a:pt x="708" y="348"/>
                      </a:lnTo>
                      <a:lnTo>
                        <a:pt x="669" y="315"/>
                      </a:lnTo>
                      <a:lnTo>
                        <a:pt x="639" y="303"/>
                      </a:lnTo>
                      <a:lnTo>
                        <a:pt x="567" y="306"/>
                      </a:lnTo>
                      <a:lnTo>
                        <a:pt x="522" y="309"/>
                      </a:lnTo>
                      <a:lnTo>
                        <a:pt x="468" y="312"/>
                      </a:lnTo>
                      <a:lnTo>
                        <a:pt x="447" y="303"/>
                      </a:lnTo>
                      <a:lnTo>
                        <a:pt x="408" y="267"/>
                      </a:lnTo>
                      <a:lnTo>
                        <a:pt x="390" y="237"/>
                      </a:lnTo>
                      <a:lnTo>
                        <a:pt x="375" y="210"/>
                      </a:lnTo>
                      <a:lnTo>
                        <a:pt x="342" y="180"/>
                      </a:lnTo>
                      <a:lnTo>
                        <a:pt x="303" y="159"/>
                      </a:lnTo>
                      <a:lnTo>
                        <a:pt x="261" y="156"/>
                      </a:lnTo>
                      <a:lnTo>
                        <a:pt x="228" y="135"/>
                      </a:lnTo>
                      <a:lnTo>
                        <a:pt x="222" y="105"/>
                      </a:lnTo>
                      <a:lnTo>
                        <a:pt x="207" y="66"/>
                      </a:lnTo>
                      <a:lnTo>
                        <a:pt x="192" y="36"/>
                      </a:lnTo>
                      <a:lnTo>
                        <a:pt x="141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2" name="Freeform 27"/>
                <p:cNvSpPr>
                  <a:spLocks/>
                </p:cNvSpPr>
                <p:nvPr/>
              </p:nvSpPr>
              <p:spPr bwMode="auto">
                <a:xfrm>
                  <a:off x="3155" y="1736"/>
                  <a:ext cx="216" cy="144"/>
                </a:xfrm>
                <a:custGeom>
                  <a:avLst/>
                  <a:gdLst>
                    <a:gd name="T0" fmla="*/ 0 w 216"/>
                    <a:gd name="T1" fmla="*/ 48 h 144"/>
                    <a:gd name="T2" fmla="*/ 42 w 216"/>
                    <a:gd name="T3" fmla="*/ 48 h 144"/>
                    <a:gd name="T4" fmla="*/ 81 w 216"/>
                    <a:gd name="T5" fmla="*/ 63 h 144"/>
                    <a:gd name="T6" fmla="*/ 120 w 216"/>
                    <a:gd name="T7" fmla="*/ 84 h 144"/>
                    <a:gd name="T8" fmla="*/ 141 w 216"/>
                    <a:gd name="T9" fmla="*/ 117 h 144"/>
                    <a:gd name="T10" fmla="*/ 171 w 216"/>
                    <a:gd name="T11" fmla="*/ 132 h 144"/>
                    <a:gd name="T12" fmla="*/ 216 w 216"/>
                    <a:gd name="T13" fmla="*/ 144 h 144"/>
                    <a:gd name="T14" fmla="*/ 165 w 216"/>
                    <a:gd name="T15" fmla="*/ 102 h 144"/>
                    <a:gd name="T16" fmla="*/ 129 w 216"/>
                    <a:gd name="T17" fmla="*/ 48 h 144"/>
                    <a:gd name="T18" fmla="*/ 108 w 216"/>
                    <a:gd name="T19" fmla="*/ 27 h 144"/>
                    <a:gd name="T20" fmla="*/ 63 w 216"/>
                    <a:gd name="T21" fmla="*/ 3 h 144"/>
                    <a:gd name="T22" fmla="*/ 36 w 216"/>
                    <a:gd name="T23" fmla="*/ 0 h 144"/>
                    <a:gd name="T24" fmla="*/ 0 w 216"/>
                    <a:gd name="T25" fmla="*/ 48 h 1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6"/>
                    <a:gd name="T40" fmla="*/ 0 h 144"/>
                    <a:gd name="T41" fmla="*/ 216 w 216"/>
                    <a:gd name="T42" fmla="*/ 144 h 1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6" h="144">
                      <a:moveTo>
                        <a:pt x="0" y="48"/>
                      </a:moveTo>
                      <a:lnTo>
                        <a:pt x="42" y="48"/>
                      </a:lnTo>
                      <a:lnTo>
                        <a:pt x="81" y="63"/>
                      </a:lnTo>
                      <a:lnTo>
                        <a:pt x="120" y="84"/>
                      </a:lnTo>
                      <a:lnTo>
                        <a:pt x="141" y="117"/>
                      </a:lnTo>
                      <a:lnTo>
                        <a:pt x="171" y="132"/>
                      </a:lnTo>
                      <a:lnTo>
                        <a:pt x="216" y="144"/>
                      </a:lnTo>
                      <a:lnTo>
                        <a:pt x="165" y="102"/>
                      </a:lnTo>
                      <a:lnTo>
                        <a:pt x="129" y="48"/>
                      </a:lnTo>
                      <a:lnTo>
                        <a:pt x="108" y="27"/>
                      </a:lnTo>
                      <a:lnTo>
                        <a:pt x="63" y="3"/>
                      </a:lnTo>
                      <a:lnTo>
                        <a:pt x="36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5" name="Group 28"/>
              <p:cNvGrpSpPr>
                <a:grpSpLocks/>
              </p:cNvGrpSpPr>
              <p:nvPr/>
            </p:nvGrpSpPr>
            <p:grpSpPr bwMode="auto">
              <a:xfrm>
                <a:off x="2525" y="1615"/>
                <a:ext cx="357" cy="531"/>
                <a:chOff x="2525" y="1615"/>
                <a:chExt cx="357" cy="531"/>
              </a:xfrm>
            </p:grpSpPr>
            <p:sp>
              <p:nvSpPr>
                <p:cNvPr id="14359" name="Freeform 29"/>
                <p:cNvSpPr>
                  <a:spLocks/>
                </p:cNvSpPr>
                <p:nvPr/>
              </p:nvSpPr>
              <p:spPr bwMode="auto">
                <a:xfrm>
                  <a:off x="2525" y="1615"/>
                  <a:ext cx="357" cy="531"/>
                </a:xfrm>
                <a:custGeom>
                  <a:avLst/>
                  <a:gdLst>
                    <a:gd name="T0" fmla="*/ 165 w 357"/>
                    <a:gd name="T1" fmla="*/ 0 h 531"/>
                    <a:gd name="T2" fmla="*/ 108 w 357"/>
                    <a:gd name="T3" fmla="*/ 30 h 531"/>
                    <a:gd name="T4" fmla="*/ 51 w 357"/>
                    <a:gd name="T5" fmla="*/ 75 h 531"/>
                    <a:gd name="T6" fmla="*/ 9 w 357"/>
                    <a:gd name="T7" fmla="*/ 141 h 531"/>
                    <a:gd name="T8" fmla="*/ 0 w 357"/>
                    <a:gd name="T9" fmla="*/ 201 h 531"/>
                    <a:gd name="T10" fmla="*/ 3 w 357"/>
                    <a:gd name="T11" fmla="*/ 249 h 531"/>
                    <a:gd name="T12" fmla="*/ 9 w 357"/>
                    <a:gd name="T13" fmla="*/ 267 h 531"/>
                    <a:gd name="T14" fmla="*/ 33 w 357"/>
                    <a:gd name="T15" fmla="*/ 312 h 531"/>
                    <a:gd name="T16" fmla="*/ 48 w 357"/>
                    <a:gd name="T17" fmla="*/ 339 h 531"/>
                    <a:gd name="T18" fmla="*/ 57 w 357"/>
                    <a:gd name="T19" fmla="*/ 384 h 531"/>
                    <a:gd name="T20" fmla="*/ 51 w 357"/>
                    <a:gd name="T21" fmla="*/ 435 h 531"/>
                    <a:gd name="T22" fmla="*/ 24 w 357"/>
                    <a:gd name="T23" fmla="*/ 498 h 531"/>
                    <a:gd name="T24" fmla="*/ 0 w 357"/>
                    <a:gd name="T25" fmla="*/ 531 h 531"/>
                    <a:gd name="T26" fmla="*/ 39 w 357"/>
                    <a:gd name="T27" fmla="*/ 504 h 531"/>
                    <a:gd name="T28" fmla="*/ 69 w 357"/>
                    <a:gd name="T29" fmla="*/ 459 h 531"/>
                    <a:gd name="T30" fmla="*/ 81 w 357"/>
                    <a:gd name="T31" fmla="*/ 384 h 531"/>
                    <a:gd name="T32" fmla="*/ 72 w 357"/>
                    <a:gd name="T33" fmla="*/ 345 h 531"/>
                    <a:gd name="T34" fmla="*/ 57 w 357"/>
                    <a:gd name="T35" fmla="*/ 249 h 531"/>
                    <a:gd name="T36" fmla="*/ 84 w 357"/>
                    <a:gd name="T37" fmla="*/ 192 h 531"/>
                    <a:gd name="T38" fmla="*/ 132 w 357"/>
                    <a:gd name="T39" fmla="*/ 147 h 531"/>
                    <a:gd name="T40" fmla="*/ 198 w 357"/>
                    <a:gd name="T41" fmla="*/ 117 h 531"/>
                    <a:gd name="T42" fmla="*/ 276 w 357"/>
                    <a:gd name="T43" fmla="*/ 90 h 531"/>
                    <a:gd name="T44" fmla="*/ 357 w 357"/>
                    <a:gd name="T45" fmla="*/ 54 h 531"/>
                    <a:gd name="T46" fmla="*/ 165 w 357"/>
                    <a:gd name="T47" fmla="*/ 0 h 5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7"/>
                    <a:gd name="T73" fmla="*/ 0 h 531"/>
                    <a:gd name="T74" fmla="*/ 357 w 357"/>
                    <a:gd name="T75" fmla="*/ 531 h 5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7" h="531">
                      <a:moveTo>
                        <a:pt x="165" y="0"/>
                      </a:moveTo>
                      <a:lnTo>
                        <a:pt x="108" y="30"/>
                      </a:lnTo>
                      <a:lnTo>
                        <a:pt x="51" y="75"/>
                      </a:lnTo>
                      <a:lnTo>
                        <a:pt x="9" y="141"/>
                      </a:lnTo>
                      <a:lnTo>
                        <a:pt x="0" y="201"/>
                      </a:lnTo>
                      <a:lnTo>
                        <a:pt x="3" y="249"/>
                      </a:lnTo>
                      <a:lnTo>
                        <a:pt x="9" y="267"/>
                      </a:lnTo>
                      <a:lnTo>
                        <a:pt x="33" y="312"/>
                      </a:lnTo>
                      <a:lnTo>
                        <a:pt x="48" y="339"/>
                      </a:lnTo>
                      <a:lnTo>
                        <a:pt x="57" y="384"/>
                      </a:lnTo>
                      <a:lnTo>
                        <a:pt x="51" y="435"/>
                      </a:lnTo>
                      <a:lnTo>
                        <a:pt x="24" y="498"/>
                      </a:lnTo>
                      <a:lnTo>
                        <a:pt x="0" y="531"/>
                      </a:lnTo>
                      <a:lnTo>
                        <a:pt x="39" y="504"/>
                      </a:lnTo>
                      <a:lnTo>
                        <a:pt x="69" y="459"/>
                      </a:lnTo>
                      <a:lnTo>
                        <a:pt x="81" y="384"/>
                      </a:lnTo>
                      <a:lnTo>
                        <a:pt x="72" y="345"/>
                      </a:lnTo>
                      <a:lnTo>
                        <a:pt x="57" y="249"/>
                      </a:lnTo>
                      <a:lnTo>
                        <a:pt x="84" y="192"/>
                      </a:lnTo>
                      <a:lnTo>
                        <a:pt x="132" y="147"/>
                      </a:lnTo>
                      <a:lnTo>
                        <a:pt x="198" y="117"/>
                      </a:lnTo>
                      <a:lnTo>
                        <a:pt x="276" y="90"/>
                      </a:lnTo>
                      <a:lnTo>
                        <a:pt x="357" y="5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0" name="Freeform 30"/>
                <p:cNvSpPr>
                  <a:spLocks/>
                </p:cNvSpPr>
                <p:nvPr/>
              </p:nvSpPr>
              <p:spPr bwMode="auto">
                <a:xfrm>
                  <a:off x="2543" y="1715"/>
                  <a:ext cx="99" cy="240"/>
                </a:xfrm>
                <a:custGeom>
                  <a:avLst/>
                  <a:gdLst>
                    <a:gd name="T0" fmla="*/ 39 w 99"/>
                    <a:gd name="T1" fmla="*/ 0 h 240"/>
                    <a:gd name="T2" fmla="*/ 6 w 99"/>
                    <a:gd name="T3" fmla="*/ 54 h 240"/>
                    <a:gd name="T4" fmla="*/ 0 w 99"/>
                    <a:gd name="T5" fmla="*/ 84 h 240"/>
                    <a:gd name="T6" fmla="*/ 0 w 99"/>
                    <a:gd name="T7" fmla="*/ 129 h 240"/>
                    <a:gd name="T8" fmla="*/ 3 w 99"/>
                    <a:gd name="T9" fmla="*/ 159 h 240"/>
                    <a:gd name="T10" fmla="*/ 21 w 99"/>
                    <a:gd name="T11" fmla="*/ 201 h 240"/>
                    <a:gd name="T12" fmla="*/ 33 w 99"/>
                    <a:gd name="T13" fmla="*/ 240 h 240"/>
                    <a:gd name="T14" fmla="*/ 30 w 99"/>
                    <a:gd name="T15" fmla="*/ 189 h 240"/>
                    <a:gd name="T16" fmla="*/ 27 w 99"/>
                    <a:gd name="T17" fmla="*/ 153 h 240"/>
                    <a:gd name="T18" fmla="*/ 39 w 99"/>
                    <a:gd name="T19" fmla="*/ 108 h 240"/>
                    <a:gd name="T20" fmla="*/ 66 w 99"/>
                    <a:gd name="T21" fmla="*/ 66 h 240"/>
                    <a:gd name="T22" fmla="*/ 99 w 99"/>
                    <a:gd name="T23" fmla="*/ 33 h 240"/>
                    <a:gd name="T24" fmla="*/ 39 w 99"/>
                    <a:gd name="T25" fmla="*/ 0 h 2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9"/>
                    <a:gd name="T40" fmla="*/ 0 h 240"/>
                    <a:gd name="T41" fmla="*/ 99 w 99"/>
                    <a:gd name="T42" fmla="*/ 240 h 2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9" h="240">
                      <a:moveTo>
                        <a:pt x="39" y="0"/>
                      </a:moveTo>
                      <a:lnTo>
                        <a:pt x="6" y="54"/>
                      </a:lnTo>
                      <a:lnTo>
                        <a:pt x="0" y="84"/>
                      </a:lnTo>
                      <a:lnTo>
                        <a:pt x="0" y="129"/>
                      </a:lnTo>
                      <a:lnTo>
                        <a:pt x="3" y="159"/>
                      </a:lnTo>
                      <a:lnTo>
                        <a:pt x="21" y="201"/>
                      </a:lnTo>
                      <a:lnTo>
                        <a:pt x="33" y="240"/>
                      </a:lnTo>
                      <a:lnTo>
                        <a:pt x="30" y="189"/>
                      </a:lnTo>
                      <a:lnTo>
                        <a:pt x="27" y="153"/>
                      </a:lnTo>
                      <a:lnTo>
                        <a:pt x="39" y="108"/>
                      </a:lnTo>
                      <a:lnTo>
                        <a:pt x="66" y="66"/>
                      </a:lnTo>
                      <a:lnTo>
                        <a:pt x="99" y="3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56" name="Group 31"/>
              <p:cNvGrpSpPr>
                <a:grpSpLocks/>
              </p:cNvGrpSpPr>
              <p:nvPr/>
            </p:nvGrpSpPr>
            <p:grpSpPr bwMode="auto">
              <a:xfrm>
                <a:off x="2783" y="1615"/>
                <a:ext cx="393" cy="630"/>
                <a:chOff x="2783" y="1615"/>
                <a:chExt cx="393" cy="630"/>
              </a:xfrm>
            </p:grpSpPr>
            <p:sp>
              <p:nvSpPr>
                <p:cNvPr id="14357" name="Freeform 32"/>
                <p:cNvSpPr>
                  <a:spLocks/>
                </p:cNvSpPr>
                <p:nvPr/>
              </p:nvSpPr>
              <p:spPr bwMode="auto">
                <a:xfrm>
                  <a:off x="2783" y="1615"/>
                  <a:ext cx="393" cy="630"/>
                </a:xfrm>
                <a:custGeom>
                  <a:avLst/>
                  <a:gdLst>
                    <a:gd name="T0" fmla="*/ 0 w 393"/>
                    <a:gd name="T1" fmla="*/ 48 h 630"/>
                    <a:gd name="T2" fmla="*/ 18 w 393"/>
                    <a:gd name="T3" fmla="*/ 111 h 630"/>
                    <a:gd name="T4" fmla="*/ 33 w 393"/>
                    <a:gd name="T5" fmla="*/ 162 h 630"/>
                    <a:gd name="T6" fmla="*/ 66 w 393"/>
                    <a:gd name="T7" fmla="*/ 210 h 630"/>
                    <a:gd name="T8" fmla="*/ 108 w 393"/>
                    <a:gd name="T9" fmla="*/ 258 h 630"/>
                    <a:gd name="T10" fmla="*/ 147 w 393"/>
                    <a:gd name="T11" fmla="*/ 297 h 630"/>
                    <a:gd name="T12" fmla="*/ 189 w 393"/>
                    <a:gd name="T13" fmla="*/ 330 h 630"/>
                    <a:gd name="T14" fmla="*/ 240 w 393"/>
                    <a:gd name="T15" fmla="*/ 354 h 630"/>
                    <a:gd name="T16" fmla="*/ 291 w 393"/>
                    <a:gd name="T17" fmla="*/ 372 h 630"/>
                    <a:gd name="T18" fmla="*/ 318 w 393"/>
                    <a:gd name="T19" fmla="*/ 396 h 630"/>
                    <a:gd name="T20" fmla="*/ 348 w 393"/>
                    <a:gd name="T21" fmla="*/ 441 h 630"/>
                    <a:gd name="T22" fmla="*/ 366 w 393"/>
                    <a:gd name="T23" fmla="*/ 501 h 630"/>
                    <a:gd name="T24" fmla="*/ 366 w 393"/>
                    <a:gd name="T25" fmla="*/ 543 h 630"/>
                    <a:gd name="T26" fmla="*/ 348 w 393"/>
                    <a:gd name="T27" fmla="*/ 603 h 630"/>
                    <a:gd name="T28" fmla="*/ 327 w 393"/>
                    <a:gd name="T29" fmla="*/ 630 h 630"/>
                    <a:gd name="T30" fmla="*/ 357 w 393"/>
                    <a:gd name="T31" fmla="*/ 606 h 630"/>
                    <a:gd name="T32" fmla="*/ 372 w 393"/>
                    <a:gd name="T33" fmla="*/ 576 h 630"/>
                    <a:gd name="T34" fmla="*/ 393 w 393"/>
                    <a:gd name="T35" fmla="*/ 516 h 630"/>
                    <a:gd name="T36" fmla="*/ 393 w 393"/>
                    <a:gd name="T37" fmla="*/ 447 h 630"/>
                    <a:gd name="T38" fmla="*/ 387 w 393"/>
                    <a:gd name="T39" fmla="*/ 390 h 630"/>
                    <a:gd name="T40" fmla="*/ 375 w 393"/>
                    <a:gd name="T41" fmla="*/ 336 h 630"/>
                    <a:gd name="T42" fmla="*/ 369 w 393"/>
                    <a:gd name="T43" fmla="*/ 288 h 630"/>
                    <a:gd name="T44" fmla="*/ 348 w 393"/>
                    <a:gd name="T45" fmla="*/ 240 h 630"/>
                    <a:gd name="T46" fmla="*/ 312 w 393"/>
                    <a:gd name="T47" fmla="*/ 204 h 630"/>
                    <a:gd name="T48" fmla="*/ 282 w 393"/>
                    <a:gd name="T49" fmla="*/ 171 h 630"/>
                    <a:gd name="T50" fmla="*/ 249 w 393"/>
                    <a:gd name="T51" fmla="*/ 138 h 630"/>
                    <a:gd name="T52" fmla="*/ 222 w 393"/>
                    <a:gd name="T53" fmla="*/ 78 h 630"/>
                    <a:gd name="T54" fmla="*/ 189 w 393"/>
                    <a:gd name="T55" fmla="*/ 0 h 630"/>
                    <a:gd name="T56" fmla="*/ 33 w 393"/>
                    <a:gd name="T57" fmla="*/ 42 h 630"/>
                    <a:gd name="T58" fmla="*/ 0 w 393"/>
                    <a:gd name="T59" fmla="*/ 48 h 63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3"/>
                    <a:gd name="T91" fmla="*/ 0 h 630"/>
                    <a:gd name="T92" fmla="*/ 393 w 393"/>
                    <a:gd name="T93" fmla="*/ 630 h 63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3" h="630">
                      <a:moveTo>
                        <a:pt x="0" y="48"/>
                      </a:moveTo>
                      <a:lnTo>
                        <a:pt x="18" y="111"/>
                      </a:lnTo>
                      <a:lnTo>
                        <a:pt x="33" y="162"/>
                      </a:lnTo>
                      <a:lnTo>
                        <a:pt x="66" y="210"/>
                      </a:lnTo>
                      <a:lnTo>
                        <a:pt x="108" y="258"/>
                      </a:lnTo>
                      <a:lnTo>
                        <a:pt x="147" y="297"/>
                      </a:lnTo>
                      <a:lnTo>
                        <a:pt x="189" y="330"/>
                      </a:lnTo>
                      <a:lnTo>
                        <a:pt x="240" y="354"/>
                      </a:lnTo>
                      <a:lnTo>
                        <a:pt x="291" y="372"/>
                      </a:lnTo>
                      <a:lnTo>
                        <a:pt x="318" y="396"/>
                      </a:lnTo>
                      <a:lnTo>
                        <a:pt x="348" y="441"/>
                      </a:lnTo>
                      <a:lnTo>
                        <a:pt x="366" y="501"/>
                      </a:lnTo>
                      <a:lnTo>
                        <a:pt x="366" y="543"/>
                      </a:lnTo>
                      <a:lnTo>
                        <a:pt x="348" y="603"/>
                      </a:lnTo>
                      <a:lnTo>
                        <a:pt x="327" y="630"/>
                      </a:lnTo>
                      <a:lnTo>
                        <a:pt x="357" y="606"/>
                      </a:lnTo>
                      <a:lnTo>
                        <a:pt x="372" y="576"/>
                      </a:lnTo>
                      <a:lnTo>
                        <a:pt x="393" y="516"/>
                      </a:lnTo>
                      <a:lnTo>
                        <a:pt x="393" y="447"/>
                      </a:lnTo>
                      <a:lnTo>
                        <a:pt x="387" y="390"/>
                      </a:lnTo>
                      <a:lnTo>
                        <a:pt x="375" y="336"/>
                      </a:lnTo>
                      <a:lnTo>
                        <a:pt x="369" y="288"/>
                      </a:lnTo>
                      <a:lnTo>
                        <a:pt x="348" y="240"/>
                      </a:lnTo>
                      <a:lnTo>
                        <a:pt x="312" y="204"/>
                      </a:lnTo>
                      <a:lnTo>
                        <a:pt x="282" y="171"/>
                      </a:lnTo>
                      <a:lnTo>
                        <a:pt x="249" y="138"/>
                      </a:lnTo>
                      <a:lnTo>
                        <a:pt x="222" y="78"/>
                      </a:lnTo>
                      <a:lnTo>
                        <a:pt x="189" y="0"/>
                      </a:lnTo>
                      <a:lnTo>
                        <a:pt x="33" y="4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58" name="Freeform 33"/>
                <p:cNvSpPr>
                  <a:spLocks/>
                </p:cNvSpPr>
                <p:nvPr/>
              </p:nvSpPr>
              <p:spPr bwMode="auto">
                <a:xfrm>
                  <a:off x="3008" y="1823"/>
                  <a:ext cx="153" cy="297"/>
                </a:xfrm>
                <a:custGeom>
                  <a:avLst/>
                  <a:gdLst>
                    <a:gd name="T0" fmla="*/ 39 w 153"/>
                    <a:gd name="T1" fmla="*/ 0 h 297"/>
                    <a:gd name="T2" fmla="*/ 33 w 153"/>
                    <a:gd name="T3" fmla="*/ 39 h 297"/>
                    <a:gd name="T4" fmla="*/ 33 w 153"/>
                    <a:gd name="T5" fmla="*/ 60 h 297"/>
                    <a:gd name="T6" fmla="*/ 12 w 153"/>
                    <a:gd name="T7" fmla="*/ 72 h 297"/>
                    <a:gd name="T8" fmla="*/ 0 w 153"/>
                    <a:gd name="T9" fmla="*/ 120 h 297"/>
                    <a:gd name="T10" fmla="*/ 36 w 153"/>
                    <a:gd name="T11" fmla="*/ 132 h 297"/>
                    <a:gd name="T12" fmla="*/ 99 w 153"/>
                    <a:gd name="T13" fmla="*/ 153 h 297"/>
                    <a:gd name="T14" fmla="*/ 120 w 153"/>
                    <a:gd name="T15" fmla="*/ 186 h 297"/>
                    <a:gd name="T16" fmla="*/ 147 w 153"/>
                    <a:gd name="T17" fmla="*/ 267 h 297"/>
                    <a:gd name="T18" fmla="*/ 153 w 153"/>
                    <a:gd name="T19" fmla="*/ 297 h 297"/>
                    <a:gd name="T20" fmla="*/ 153 w 153"/>
                    <a:gd name="T21" fmla="*/ 234 h 297"/>
                    <a:gd name="T22" fmla="*/ 135 w 153"/>
                    <a:gd name="T23" fmla="*/ 150 h 297"/>
                    <a:gd name="T24" fmla="*/ 135 w 153"/>
                    <a:gd name="T25" fmla="*/ 102 h 297"/>
                    <a:gd name="T26" fmla="*/ 120 w 153"/>
                    <a:gd name="T27" fmla="*/ 48 h 297"/>
                    <a:gd name="T28" fmla="*/ 72 w 153"/>
                    <a:gd name="T29" fmla="*/ 18 h 297"/>
                    <a:gd name="T30" fmla="*/ 39 w 153"/>
                    <a:gd name="T31" fmla="*/ 0 h 2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3"/>
                    <a:gd name="T49" fmla="*/ 0 h 297"/>
                    <a:gd name="T50" fmla="*/ 153 w 153"/>
                    <a:gd name="T51" fmla="*/ 297 h 29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3" h="297">
                      <a:moveTo>
                        <a:pt x="39" y="0"/>
                      </a:moveTo>
                      <a:lnTo>
                        <a:pt x="33" y="39"/>
                      </a:lnTo>
                      <a:lnTo>
                        <a:pt x="33" y="60"/>
                      </a:lnTo>
                      <a:lnTo>
                        <a:pt x="12" y="72"/>
                      </a:lnTo>
                      <a:lnTo>
                        <a:pt x="0" y="120"/>
                      </a:lnTo>
                      <a:lnTo>
                        <a:pt x="36" y="132"/>
                      </a:lnTo>
                      <a:lnTo>
                        <a:pt x="99" y="153"/>
                      </a:lnTo>
                      <a:lnTo>
                        <a:pt x="120" y="186"/>
                      </a:lnTo>
                      <a:lnTo>
                        <a:pt x="147" y="267"/>
                      </a:lnTo>
                      <a:lnTo>
                        <a:pt x="153" y="297"/>
                      </a:lnTo>
                      <a:lnTo>
                        <a:pt x="153" y="234"/>
                      </a:lnTo>
                      <a:lnTo>
                        <a:pt x="135" y="150"/>
                      </a:lnTo>
                      <a:lnTo>
                        <a:pt x="135" y="102"/>
                      </a:lnTo>
                      <a:lnTo>
                        <a:pt x="120" y="48"/>
                      </a:lnTo>
                      <a:lnTo>
                        <a:pt x="72" y="1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9970" name="Oval 34"/>
            <p:cNvSpPr>
              <a:spLocks noChangeArrowheads="1"/>
            </p:cNvSpPr>
            <p:nvPr/>
          </p:nvSpPr>
          <p:spPr bwMode="auto">
            <a:xfrm>
              <a:off x="2184" y="1800"/>
              <a:ext cx="1392" cy="136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FF00"/>
              </a:solidFill>
              <a:round/>
              <a:headEnd/>
              <a:tailEnd/>
            </a:ln>
            <a:effectLst>
              <a:outerShdw dist="35921" dir="2700000" algn="ctr" rotWithShape="0">
                <a:srgbClr val="66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800" dirty="0"/>
            </a:p>
          </p:txBody>
        </p:sp>
      </p:grpSp>
      <p:sp>
        <p:nvSpPr>
          <p:cNvPr id="14344" name="Text Box 37"/>
          <p:cNvSpPr txBox="1">
            <a:spLocks noChangeArrowheads="1"/>
          </p:cNvSpPr>
          <p:nvPr/>
        </p:nvSpPr>
        <p:spPr bwMode="auto">
          <a:xfrm>
            <a:off x="4419600" y="112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18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35"/>
          <p:cNvSpPr txBox="1">
            <a:spLocks noChangeArrowheads="1"/>
          </p:cNvSpPr>
          <p:nvPr/>
        </p:nvSpPr>
        <p:spPr bwMode="auto">
          <a:xfrm rot="473588">
            <a:off x="3635375" y="981075"/>
            <a:ext cx="2292350" cy="179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400"/>
              <a:t>  </a:t>
            </a:r>
            <a:r>
              <a:rPr lang="uk-UA" altLang="ru-RU" sz="1400" b="1">
                <a:solidFill>
                  <a:srgbClr val="000099"/>
                </a:solidFill>
              </a:rPr>
              <a:t>Розвивати вміння</a:t>
            </a:r>
          </a:p>
          <a:p>
            <a:pPr eaLnBrk="1" hangingPunct="1"/>
            <a:r>
              <a:rPr lang="uk-UA" altLang="ru-RU" sz="1400" b="1">
                <a:solidFill>
                  <a:srgbClr val="000099"/>
                </a:solidFill>
              </a:rPr>
              <a:t>  малят оцінювати</a:t>
            </a:r>
          </a:p>
          <a:p>
            <a:pPr eaLnBrk="1" hangingPunct="1"/>
            <a:r>
              <a:rPr lang="uk-UA" altLang="ru-RU" sz="1400" b="1">
                <a:solidFill>
                  <a:srgbClr val="000099"/>
                </a:solidFill>
              </a:rPr>
              <a:t>  вчинки    героїв,придумувати</a:t>
            </a:r>
          </a:p>
          <a:p>
            <a:pPr eaLnBrk="1" hangingPunct="1"/>
            <a:r>
              <a:rPr lang="uk-UA" altLang="ru-RU" sz="1400" b="1">
                <a:solidFill>
                  <a:srgbClr val="000099"/>
                </a:solidFill>
              </a:rPr>
              <a:t>  власну кінцівку</a:t>
            </a:r>
          </a:p>
          <a:p>
            <a:pPr eaLnBrk="1" hangingPunct="1"/>
            <a:r>
              <a:rPr lang="uk-UA" altLang="ru-RU" sz="1400" b="1">
                <a:solidFill>
                  <a:srgbClr val="000099"/>
                </a:solidFill>
              </a:rPr>
              <a:t>   до казки</a:t>
            </a:r>
          </a:p>
          <a:p>
            <a:pPr eaLnBrk="1" hangingPunct="1"/>
            <a:endParaRPr lang="uk-UA" altLang="ru-RU" sz="1400" b="1">
              <a:solidFill>
                <a:srgbClr val="000099"/>
              </a:solidFill>
            </a:endParaRPr>
          </a:p>
          <a:p>
            <a:pPr eaLnBrk="1" hangingPunct="1"/>
            <a:endParaRPr lang="ru-RU" altLang="ru-RU" sz="1400" b="1">
              <a:solidFill>
                <a:srgbClr val="000099"/>
              </a:solidFill>
            </a:endParaRPr>
          </a:p>
        </p:txBody>
      </p:sp>
      <p:sp>
        <p:nvSpPr>
          <p:cNvPr id="14346" name="Text Box 36"/>
          <p:cNvSpPr txBox="1">
            <a:spLocks noChangeArrowheads="1"/>
          </p:cNvSpPr>
          <p:nvPr/>
        </p:nvSpPr>
        <p:spPr bwMode="auto">
          <a:xfrm>
            <a:off x="3563938" y="3024188"/>
            <a:ext cx="2143125" cy="1581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400" b="1"/>
              <a:t>Створення</a:t>
            </a:r>
          </a:p>
          <a:p>
            <a:pPr eaLnBrk="1" hangingPunct="1"/>
            <a:r>
              <a:rPr lang="uk-UA" altLang="ru-RU" sz="1400" b="1"/>
              <a:t>атмосфери  емоцій-</a:t>
            </a:r>
          </a:p>
          <a:p>
            <a:pPr eaLnBrk="1" hangingPunct="1"/>
            <a:r>
              <a:rPr lang="uk-UA" altLang="ru-RU" sz="1400" b="1"/>
              <a:t>ного  піднесення,</a:t>
            </a:r>
          </a:p>
          <a:p>
            <a:pPr eaLnBrk="1" hangingPunct="1"/>
            <a:r>
              <a:rPr lang="uk-UA" altLang="ru-RU" sz="1400" b="1"/>
              <a:t>радості, процесу</a:t>
            </a:r>
          </a:p>
          <a:p>
            <a:pPr eaLnBrk="1" hangingPunct="1"/>
            <a:r>
              <a:rPr lang="uk-UA" altLang="ru-RU" sz="1400" b="1"/>
              <a:t>творчості ,вихованню</a:t>
            </a:r>
          </a:p>
          <a:p>
            <a:pPr eaLnBrk="1" hangingPunct="1"/>
            <a:r>
              <a:rPr lang="uk-UA" altLang="ru-RU" sz="1400" b="1"/>
              <a:t>любові до читання,</a:t>
            </a:r>
          </a:p>
          <a:p>
            <a:pPr eaLnBrk="1" hangingPunct="1"/>
            <a:r>
              <a:rPr lang="uk-UA" altLang="ru-RU" sz="1400" b="1"/>
              <a:t>             книг</a:t>
            </a:r>
            <a:endParaRPr lang="ru-RU" altLang="ru-RU" sz="1400" b="1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2051050" y="0"/>
            <a:ext cx="583247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2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ОБГРУНТУВАННЯ  ІННОВАЦІЙНОСТІ: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utterfly_200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803" flipH="1">
            <a:off x="4648200" y="-430213"/>
            <a:ext cx="340677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859338" y="5445125"/>
            <a:ext cx="382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000"/>
              <a:t>Херсонська обл,смт Каланчак,</a:t>
            </a:r>
          </a:p>
          <a:p>
            <a:pPr eaLnBrk="1" hangingPunct="1"/>
            <a:r>
              <a:rPr lang="uk-UA" altLang="ru-RU" sz="2000"/>
              <a:t>вул. Піонерська №17</a:t>
            </a:r>
          </a:p>
          <a:p>
            <a:pPr eaLnBrk="1" hangingPunct="1"/>
            <a:r>
              <a:rPr lang="en-US" altLang="ru-RU" sz="2000"/>
              <a:t>e-mail</a:t>
            </a:r>
            <a:r>
              <a:rPr lang="uk-UA" altLang="ru-RU" sz="2000"/>
              <a:t>:</a:t>
            </a:r>
            <a:r>
              <a:rPr lang="en-US" altLang="ru-RU" sz="2000"/>
              <a:t> dbkalanchak1@mail.ru</a:t>
            </a:r>
            <a:endParaRPr lang="uk-UA" altLang="ru-RU" sz="2000"/>
          </a:p>
        </p:txBody>
      </p:sp>
    </p:spTree>
  </p:cSld>
  <p:clrMapOvr>
    <a:masterClrMapping/>
  </p:clrMapOvr>
  <p:transition spd="med" advTm="6015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chemeClr val="tx2"/>
          </a:solidFill>
          <a:ln w="25400" algn="ctr">
            <a:solidFill>
              <a:srgbClr val="862A4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uk-UA" altLang="ru-RU" sz="2800" b="1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21513" name="AutoShape 9" descr="Газетная бумага"/>
          <p:cNvSpPr>
            <a:spLocks noChangeArrowheads="1"/>
          </p:cNvSpPr>
          <p:nvPr/>
        </p:nvSpPr>
        <p:spPr bwMode="auto">
          <a:xfrm>
            <a:off x="250825" y="1557338"/>
            <a:ext cx="2628900" cy="4786312"/>
          </a:xfrm>
          <a:prstGeom prst="flowChartDelay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cmpd="thinThick">
            <a:solidFill>
              <a:srgbClr val="990099"/>
            </a:solidFill>
            <a:miter lim="800000"/>
            <a:headEnd/>
            <a:tailEnd/>
          </a:ln>
          <a:effectLst>
            <a:prstShdw prst="shdw13" dist="53882" dir="13500000">
              <a:schemeClr val="accent1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u="sng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 eaLnBrk="1" hangingPunct="1"/>
            <a:endParaRPr lang="ru-RU" altLang="ru-RU" sz="2800" b="1" i="1" u="sng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</a:p>
          <a:p>
            <a:pPr eaLnBrk="1" hangingPunct="1"/>
            <a:r>
              <a:rPr lang="ru-RU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умов  для  б</a:t>
            </a:r>
            <a:r>
              <a:rPr lang="uk-UA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ільш</a:t>
            </a:r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повного</a:t>
            </a:r>
          </a:p>
          <a:p>
            <a:pPr eaLnBrk="1" hangingPunct="1"/>
            <a:r>
              <a:rPr lang="ru-RU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і вільного</a:t>
            </a:r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розкриття  творчих</a:t>
            </a:r>
          </a:p>
          <a:p>
            <a:pPr eaLnBrk="1" hangingPunct="1"/>
            <a:r>
              <a:rPr lang="uk-UA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здібностей дітей,</a:t>
            </a:r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методом роботи з</a:t>
            </a:r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книгою, казкою.</a:t>
            </a:r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8" name="AutoShape 24" descr="Газетная бумага"/>
          <p:cNvSpPr>
            <a:spLocks noChangeArrowheads="1"/>
          </p:cNvSpPr>
          <p:nvPr/>
        </p:nvSpPr>
        <p:spPr bwMode="auto">
          <a:xfrm>
            <a:off x="2700338" y="1916113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800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2987675" y="34290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800"/>
          </a:p>
        </p:txBody>
      </p:sp>
      <p:sp>
        <p:nvSpPr>
          <p:cNvPr id="21530" name="AutoShape 26" descr="Газетная бумага"/>
          <p:cNvSpPr>
            <a:spLocks noChangeArrowheads="1"/>
          </p:cNvSpPr>
          <p:nvPr/>
        </p:nvSpPr>
        <p:spPr bwMode="auto">
          <a:xfrm>
            <a:off x="2843213" y="501332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800"/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3995738" y="1773238"/>
            <a:ext cx="474821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rgbClr val="DE6C36"/>
              </a:buClr>
              <a:buFont typeface="Georgia" pitchFamily="18" charset="0"/>
              <a:buNone/>
              <a:defRPr/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Розвивати  культуру спілкування, виховувати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buClr>
                <a:srgbClr val="DE6C36"/>
              </a:buClr>
              <a:buFont typeface="Georgia" pitchFamily="18" charset="0"/>
              <a:buNone/>
              <a:defRPr/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  до  книги , до казки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4" name="AutoShape 30" descr="Газетная бумага"/>
          <p:cNvSpPr>
            <a:spLocks noChangeArrowheads="1"/>
          </p:cNvSpPr>
          <p:nvPr/>
        </p:nvSpPr>
        <p:spPr bwMode="auto">
          <a:xfrm>
            <a:off x="4071938" y="3429000"/>
            <a:ext cx="4821237" cy="914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rgbClr val="DE6C36"/>
              </a:buClr>
              <a:buFont typeface="Georgia" pitchFamily="18" charset="0"/>
              <a:buNone/>
              <a:defRPr/>
            </a:pPr>
            <a:r>
              <a:rPr lang="uk-UA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Підвищення  активізації  роботи з  батьками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buClr>
                <a:srgbClr val="DE6C36"/>
              </a:buClr>
              <a:buFont typeface="Georgia" pitchFamily="18" charset="0"/>
              <a:buNone/>
              <a:defRPr/>
            </a:pPr>
            <a:r>
              <a:rPr lang="uk-UA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наших маленьких користувачів</a:t>
            </a:r>
            <a:endParaRPr lang="ru-RU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4067175" y="4797425"/>
            <a:ext cx="485775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96969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Активізувати участь волонтерів в акції</a:t>
            </a:r>
          </a:p>
          <a:p>
            <a:pPr algn="ctr">
              <a:defRPr/>
            </a:pPr>
            <a:r>
              <a:rPr lang="uk-UA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Читай  і стань  успішним “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33" descr="J02318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68425" cy="1325562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28" grpId="0" animBg="1"/>
      <p:bldP spid="21529" grpId="0" animBg="1"/>
      <p:bldP spid="21530" grpId="0" animBg="1"/>
      <p:bldP spid="21533" grpId="0" animBg="1"/>
      <p:bldP spid="21534" grpId="0" animBg="1"/>
      <p:bldP spid="21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chemeClr val="tx2"/>
          </a:solidFill>
          <a:ln w="25400" algn="ctr">
            <a:solidFill>
              <a:srgbClr val="862A4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2800" b="1">
                <a:solidFill>
                  <a:srgbClr val="FFFFFF"/>
                </a:solidFill>
              </a:rPr>
              <a:t>ПЛАН  РЕАЛЗАЦ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rot="5400000">
            <a:off x="323850" y="692150"/>
            <a:ext cx="865188" cy="86518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39750 h 21600"/>
              <a:gd name="T4" fmla="*/ 756047 w 21600"/>
              <a:gd name="T5" fmla="*/ 1079500 h 21600"/>
              <a:gd name="T6" fmla="*/ 1008063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F6DA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79388" y="1628775"/>
            <a:ext cx="3786187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Обговорення ідеї з групою 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волонтерів</a:t>
            </a:r>
            <a:r>
              <a:rPr lang="uk-UA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ДРУЗІ МАЛЯТ</a:t>
            </a:r>
            <a:r>
              <a:rPr lang="uk-UA" sz="1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ru-RU" sz="1400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250825" y="3429000"/>
            <a:ext cx="3744913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Обговорення ідеї з завідоючою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дитячим садком та вихователями 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uk-UA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 ЧОМУСИКИ “</a:t>
            </a:r>
            <a:endParaRPr lang="ru-RU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Заголовок 1"/>
          <p:cNvSpPr>
            <a:spLocks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chemeClr val="tx2"/>
          </a:solidFill>
          <a:ln w="25400" algn="ctr">
            <a:solidFill>
              <a:srgbClr val="862A4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uk-UA" altLang="ru-RU" sz="2800" b="1">
                <a:solidFill>
                  <a:srgbClr val="FFFFFF"/>
                </a:solidFill>
              </a:rPr>
              <a:t>ПЛАН  РЕАЛІЗАЦІЇ  ІДЕЇ</a:t>
            </a:r>
            <a:endParaRPr lang="ru-RU" altLang="ru-RU" sz="2800" b="1">
              <a:solidFill>
                <a:srgbClr val="FFFFFF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5400000">
            <a:off x="1332707" y="2707481"/>
            <a:ext cx="647700" cy="649287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39750 h 21600"/>
              <a:gd name="T4" fmla="*/ 756047 w 21600"/>
              <a:gd name="T5" fmla="*/ 1079500 h 21600"/>
              <a:gd name="T6" fmla="*/ 1008063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F6DA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5400000">
            <a:off x="2556669" y="4652169"/>
            <a:ext cx="647700" cy="64928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39750 h 21600"/>
              <a:gd name="T4" fmla="*/ 756047 w 21600"/>
              <a:gd name="T5" fmla="*/ 1079500 h 21600"/>
              <a:gd name="T6" fmla="*/ 1008063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F6DA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95288" y="5373688"/>
            <a:ext cx="3643312" cy="985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Складання плану проведення 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 з  дошкільнятами  групи</a:t>
            </a:r>
          </a:p>
          <a:p>
            <a:pPr>
              <a:defRPr/>
            </a:pPr>
            <a:r>
              <a:rPr lang="uk-UA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“ЧОМУСИКИ “</a:t>
            </a:r>
            <a:endParaRPr lang="ru-RU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59338" y="2420938"/>
            <a:ext cx="3786187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  завдання  групі</a:t>
            </a:r>
          </a:p>
          <a:p>
            <a:pPr>
              <a:defRPr/>
            </a:pPr>
            <a:r>
              <a:rPr lang="uk-UA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 ЧОМУСИКИ “</a:t>
            </a:r>
            <a:endParaRPr lang="ru-RU" b="1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uk-UA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2293226">
            <a:off x="4067175" y="2133600"/>
            <a:ext cx="647700" cy="64928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39750 h 21600"/>
              <a:gd name="T4" fmla="*/ 756047 w 21600"/>
              <a:gd name="T5" fmla="*/ 1079500 h 21600"/>
              <a:gd name="T6" fmla="*/ 1008063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F6DA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5795169" y="3574256"/>
            <a:ext cx="647700" cy="649288"/>
          </a:xfrm>
          <a:custGeom>
            <a:avLst/>
            <a:gdLst>
              <a:gd name="T0" fmla="*/ 756047 w 21600"/>
              <a:gd name="T1" fmla="*/ 0 h 21600"/>
              <a:gd name="T2" fmla="*/ 0 w 21600"/>
              <a:gd name="T3" fmla="*/ 539750 h 21600"/>
              <a:gd name="T4" fmla="*/ 756047 w 21600"/>
              <a:gd name="T5" fmla="*/ 1079500 h 21600"/>
              <a:gd name="T6" fmla="*/ 1008063 w 21600"/>
              <a:gd name="T7" fmla="*/ 5397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F6DA4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14699927" algn="t" rotWithShape="0">
              <a:srgbClr val="00000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643438" y="4221163"/>
            <a:ext cx="4032250" cy="2376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Виготовлення  запрошення</a:t>
            </a:r>
          </a:p>
          <a:p>
            <a:pPr>
              <a:defRPr/>
            </a:pPr>
            <a:endParaRPr lang="uk-UA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Виготовлення квитків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Оформлення книжкової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виставки в дитсадку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“МАНДРУЄМО З КАЗКАМИ”</a:t>
            </a:r>
          </a:p>
          <a:p>
            <a:pPr>
              <a:defRPr/>
            </a:pPr>
            <a:r>
              <a:rPr lang="uk-UA" sz="1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uk-UA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5400000">
            <a:off x="4896644" y="4401344"/>
            <a:ext cx="215900" cy="144462"/>
          </a:xfrm>
          <a:prstGeom prst="triangle">
            <a:avLst>
              <a:gd name="adj" fmla="val 44116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5400000">
            <a:off x="4896644" y="4977607"/>
            <a:ext cx="215900" cy="144462"/>
          </a:xfrm>
          <a:prstGeom prst="triangle">
            <a:avLst>
              <a:gd name="adj" fmla="val 44116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5400000">
            <a:off x="4896644" y="5480844"/>
            <a:ext cx="215900" cy="144462"/>
          </a:xfrm>
          <a:prstGeom prst="triangle">
            <a:avLst>
              <a:gd name="adj" fmla="val 44116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 sz="1800" dirty="0"/>
          </a:p>
        </p:txBody>
      </p:sp>
      <p:pic>
        <p:nvPicPr>
          <p:cNvPr id="8195" name="Picture 5" descr="st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8366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 animBg="1"/>
      <p:bldP spid="4" grpId="0" animBg="1"/>
      <p:bldP spid="5" grpId="0" animBg="1"/>
      <p:bldP spid="8" grpId="0" animBg="1"/>
      <p:bldP spid="41992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195513" y="5516563"/>
            <a:ext cx="24257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Разом вибрали</a:t>
            </a:r>
          </a:p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українську </a:t>
            </a:r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народну</a:t>
            </a:r>
          </a:p>
          <a:p>
            <a:pPr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казку “ Котик і Півник”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643438" y="5516563"/>
            <a:ext cx="24257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Висловлювання враження</a:t>
            </a:r>
          </a:p>
          <a:p>
            <a:pPr algn="ctr" eaLnBrk="1" hangingPunct="1"/>
            <a:r>
              <a:rPr lang="uk-UA" altLang="ru-RU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вистави методом гри</a:t>
            </a:r>
          </a:p>
          <a:p>
            <a:pPr algn="ctr" eaLnBrk="1" hangingPunct="1"/>
            <a:r>
              <a:rPr lang="uk-UA" altLang="ru-RU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(іграшка-гусениця) </a:t>
            </a:r>
            <a:endParaRPr lang="ru-RU" altLang="ru-RU" sz="1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7"/>
          <p:cNvSpPr>
            <a:spLocks noChangeArrowheads="1"/>
          </p:cNvSpPr>
          <p:nvPr/>
        </p:nvSpPr>
        <p:spPr bwMode="auto">
          <a:xfrm>
            <a:off x="4643438" y="4581525"/>
            <a:ext cx="24257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Запросили батьків на</a:t>
            </a:r>
          </a:p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свою виставу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18"/>
          <p:cNvSpPr>
            <a:spLocks noChangeArrowheads="1"/>
          </p:cNvSpPr>
          <p:nvPr/>
        </p:nvSpPr>
        <p:spPr bwMode="auto">
          <a:xfrm>
            <a:off x="2195513" y="4581525"/>
            <a:ext cx="24257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Ознайомлення з </a:t>
            </a:r>
          </a:p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декораціями, театраль-</a:t>
            </a:r>
          </a:p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ними костюмами, юними</a:t>
            </a:r>
          </a:p>
          <a:p>
            <a:pPr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артистами</a:t>
            </a:r>
            <a:endParaRPr lang="ru-RU" altLang="ru-RU" sz="1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20"/>
          <p:cNvSpPr>
            <a:spLocks noChangeArrowheads="1"/>
          </p:cNvSpPr>
          <p:nvPr/>
        </p:nvSpPr>
        <p:spPr bwMode="auto">
          <a:xfrm>
            <a:off x="2195513" y="3573463"/>
            <a:ext cx="24257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Перегляд  вистави</a:t>
            </a:r>
          </a:p>
          <a:p>
            <a:pPr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М.Янсукевича ” Пригоди</a:t>
            </a:r>
          </a:p>
          <a:p>
            <a:pPr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Кота Варфоломія”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4643438" y="2492375"/>
            <a:ext cx="24257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chemeClr val="bg1"/>
                </a:solidFill>
              </a:rPr>
              <a:t>Діти  малювали</a:t>
            </a:r>
          </a:p>
          <a:p>
            <a:pPr eaLnBrk="1" hangingPunct="1"/>
            <a:r>
              <a:rPr lang="ru-RU" altLang="ru-RU" sz="1800" b="1">
                <a:solidFill>
                  <a:schemeClr val="bg1"/>
                </a:solidFill>
              </a:rPr>
              <a:t>запрошення,квитки</a:t>
            </a:r>
          </a:p>
        </p:txBody>
      </p:sp>
      <p:sp>
        <p:nvSpPr>
          <p:cNvPr id="8200" name="Rectangle 24"/>
          <p:cNvSpPr>
            <a:spLocks noChangeArrowheads="1"/>
          </p:cNvSpPr>
          <p:nvPr/>
        </p:nvSpPr>
        <p:spPr bwMode="auto">
          <a:xfrm>
            <a:off x="2195513" y="2492375"/>
            <a:ext cx="242570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800"/>
          </a:p>
        </p:txBody>
      </p:sp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4643438" y="3573463"/>
            <a:ext cx="242570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Вивісили афішу на</a:t>
            </a:r>
          </a:p>
          <a:p>
            <a:pPr algn="ctr" eaLnBrk="1" hangingPunct="1"/>
            <a:r>
              <a:rPr lang="uk-UA" alt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прем”єру вистави</a:t>
            </a:r>
            <a:endParaRPr lang="ru-RU" alt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26"/>
          <p:cNvSpPr txBox="1">
            <a:spLocks noChangeArrowheads="1"/>
          </p:cNvSpPr>
          <p:nvPr/>
        </p:nvSpPr>
        <p:spPr bwMode="auto">
          <a:xfrm>
            <a:off x="1258888" y="1773238"/>
            <a:ext cx="26130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AutoShape 5"/>
          <p:cNvSpPr>
            <a:spLocks noChangeArrowheads="1"/>
          </p:cNvSpPr>
          <p:nvPr/>
        </p:nvSpPr>
        <p:spPr bwMode="auto">
          <a:xfrm>
            <a:off x="1835150" y="1196975"/>
            <a:ext cx="5473700" cy="122396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ru-RU" sz="1800"/>
          </a:p>
        </p:txBody>
      </p:sp>
      <p:sp>
        <p:nvSpPr>
          <p:cNvPr id="8204" name="Text Box 4"/>
          <p:cNvSpPr txBox="1">
            <a:spLocks noChangeArrowheads="1"/>
          </p:cNvSpPr>
          <p:nvPr/>
        </p:nvSpPr>
        <p:spPr bwMode="auto">
          <a:xfrm>
            <a:off x="2051050" y="1341438"/>
            <a:ext cx="49577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33" descr="7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12239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5" name="Picture 33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7287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5" descr="7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15594">
            <a:off x="7308850" y="4365625"/>
            <a:ext cx="143986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6" descr="4b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9839">
            <a:off x="7667625" y="1125538"/>
            <a:ext cx="12239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29"/>
          <p:cNvSpPr txBox="1">
            <a:spLocks noChangeArrowheads="1"/>
          </p:cNvSpPr>
          <p:nvPr/>
        </p:nvSpPr>
        <p:spPr bwMode="auto">
          <a:xfrm>
            <a:off x="2195513" y="2565400"/>
            <a:ext cx="2522537" cy="942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400" b="1">
                <a:solidFill>
                  <a:schemeClr val="bg1"/>
                </a:solidFill>
              </a:rPr>
              <a:t>Відвідування дошкільнят</a:t>
            </a:r>
          </a:p>
          <a:p>
            <a:pPr eaLnBrk="1" hangingPunct="1"/>
            <a:r>
              <a:rPr lang="uk-UA" altLang="ru-RU" sz="1400" b="1">
                <a:solidFill>
                  <a:schemeClr val="bg1"/>
                </a:solidFill>
              </a:rPr>
              <a:t>З групою волонтерів</a:t>
            </a:r>
          </a:p>
          <a:p>
            <a:pPr eaLnBrk="1" hangingPunct="1"/>
            <a:r>
              <a:rPr lang="uk-UA" altLang="ru-RU" sz="1400" b="1">
                <a:solidFill>
                  <a:schemeClr val="bg1"/>
                </a:solidFill>
              </a:rPr>
              <a:t> дитячо юнацького центру</a:t>
            </a:r>
          </a:p>
          <a:p>
            <a:pPr eaLnBrk="1" hangingPunct="1"/>
            <a:r>
              <a:rPr lang="uk-UA" altLang="ru-RU" sz="1400" b="1">
                <a:solidFill>
                  <a:schemeClr val="bg1"/>
                </a:solidFill>
              </a:rPr>
              <a:t>Театрального гуртка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41990" name="AutoShap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7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chemeClr val="bg2"/>
              </a:gs>
              <a:gs pos="100000">
                <a:srgbClr val="FF99CC"/>
              </a:gs>
            </a:gsLst>
            <a:lin ang="5400000" scaled="1"/>
          </a:gradFill>
          <a:ln>
            <a:solidFill>
              <a:schemeClr val="tx1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Короткий виклад ідеї:</a:t>
            </a:r>
            <a:r>
              <a:rPr lang="ru-RU" sz="3600" smtClean="0"/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PIC_184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-42863"/>
            <a:ext cx="3700462" cy="36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5" descr="PIC_1847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3750"/>
            <a:ext cx="40481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051050" y="1196975"/>
            <a:ext cx="52879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Котику- братику!</a:t>
            </a:r>
          </a:p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Наче вершник на коні,</a:t>
            </a:r>
          </a:p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Мчиться Півник на мені</a:t>
            </a:r>
          </a:p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За темнії  ліса,</a:t>
            </a:r>
          </a:p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За крутії гори.</a:t>
            </a:r>
          </a:p>
          <a:p>
            <a:pPr eaLnBrk="1" hangingPunct="1"/>
            <a:r>
              <a:rPr lang="uk-UA" altLang="ru-RU" sz="1800" b="1">
                <a:solidFill>
                  <a:srgbClr val="956205"/>
                </a:solidFill>
              </a:rPr>
              <a:t> Рятуй мене !</a:t>
            </a:r>
          </a:p>
          <a:p>
            <a:pPr eaLnBrk="1" hangingPunct="1"/>
            <a:endParaRPr lang="uk-UA" altLang="ru-RU" sz="1400"/>
          </a:p>
          <a:p>
            <a:pPr eaLnBrk="1" hangingPunct="1"/>
            <a:endParaRPr lang="uk-UA" altLang="ru-RU" sz="1400"/>
          </a:p>
          <a:p>
            <a:pPr eaLnBrk="1" hangingPunct="1"/>
            <a:r>
              <a:rPr lang="uk-UA" altLang="ru-RU" sz="1400"/>
              <a:t> </a:t>
            </a:r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468313" y="3573463"/>
            <a:ext cx="4572000" cy="1154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b="1" i="1" u="sng">
                <a:solidFill>
                  <a:srgbClr val="956205"/>
                </a:solidFill>
              </a:rPr>
              <a:t>З’являється Котик, </a:t>
            </a:r>
          </a:p>
          <a:p>
            <a:pPr eaLnBrk="1" hangingPunct="1"/>
            <a:r>
              <a:rPr lang="uk-UA" altLang="ru-RU" b="1" i="1" u="sng">
                <a:solidFill>
                  <a:srgbClr val="956205"/>
                </a:solidFill>
              </a:rPr>
              <a:t>здивовано зупиняється…</a:t>
            </a:r>
          </a:p>
          <a:p>
            <a:pPr eaLnBrk="1" hangingPunct="1">
              <a:spcBef>
                <a:spcPct val="50000"/>
              </a:spcBef>
            </a:pPr>
            <a:endParaRPr lang="uk-UA" altLang="ru-RU" sz="1400"/>
          </a:p>
        </p:txBody>
      </p:sp>
    </p:spTree>
  </p:cSld>
  <p:clrMapOvr>
    <a:masterClrMapping/>
  </p:clrMapOvr>
  <p:transition spd="med" advTm="6015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0" descr="PIC_182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66" r="-104" b="-404"/>
          <a:stretch>
            <a:fillRect/>
          </a:stretch>
        </p:blipFill>
        <p:spPr bwMode="auto">
          <a:xfrm>
            <a:off x="4716463" y="3789363"/>
            <a:ext cx="44275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7" descr="PIC_185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09600"/>
            <a:ext cx="32988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-128588" y="-201613"/>
            <a:ext cx="9467851" cy="944563"/>
            <a:chOff x="-81" y="-127"/>
            <a:chExt cx="5964" cy="595"/>
          </a:xfrm>
        </p:grpSpPr>
        <p:pic>
          <p:nvPicPr>
            <p:cNvPr id="10248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-127"/>
              <a:ext cx="596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9" y="19"/>
              <a:ext cx="572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uk-UA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45" name="Прямокутник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115888"/>
            <a:ext cx="8339138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2" descr="PIC_1849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622300"/>
            <a:ext cx="29384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Прямокутник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852863"/>
            <a:ext cx="5956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1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908175" y="692150"/>
            <a:ext cx="5400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400" b="1">
                <a:solidFill>
                  <a:srgbClr val="660066"/>
                </a:solidFill>
              </a:rPr>
              <a:t>Наша гусениця</a:t>
            </a:r>
          </a:p>
        </p:txBody>
      </p:sp>
    </p:spTree>
  </p:cSld>
  <p:clrMapOvr>
    <a:masterClrMapping/>
  </p:clrMapOvr>
  <p:transition spd="med" advTm="6015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668">
            <a:off x="5292725" y="1989138"/>
            <a:ext cx="24860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 descr="PIC_1837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0"/>
            <a:ext cx="29559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958">
            <a:off x="3924300" y="3500438"/>
            <a:ext cx="23907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Схема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7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375">
            <a:off x="1258888" y="4221163"/>
            <a:ext cx="24479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PIC_1829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4638675"/>
            <a:ext cx="257333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15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727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340">
            <a:off x="2735263" y="1570038"/>
            <a:ext cx="17399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097">
            <a:off x="4859338" y="758825"/>
            <a:ext cx="1831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57">
            <a:off x="358775" y="3648075"/>
            <a:ext cx="1847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723">
            <a:off x="4070350" y="3962400"/>
            <a:ext cx="18669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0981">
            <a:off x="6753225" y="2700338"/>
            <a:ext cx="1778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15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віт казковий загадковий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Світ казковий загадковий</Template>
  <TotalTime>0</TotalTime>
  <Words>330</Words>
  <Application>Microsoft Office PowerPoint</Application>
  <PresentationFormat>Экран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Trebuchet MS</vt:lpstr>
      <vt:lpstr>Georgia</vt:lpstr>
      <vt:lpstr>Wingdings 2</vt:lpstr>
      <vt:lpstr>Calibri</vt:lpstr>
      <vt:lpstr>Blackoak Std</vt:lpstr>
      <vt:lpstr>Palatino Linotype</vt:lpstr>
      <vt:lpstr>Monotype Corsiva</vt:lpstr>
      <vt:lpstr>Bookman Old Style</vt:lpstr>
      <vt:lpstr>Times New Roman</vt:lpstr>
      <vt:lpstr>Світ казковий загадковий</vt:lpstr>
      <vt:lpstr>Презентация PowerPoint</vt:lpstr>
      <vt:lpstr>Презентация PowerPoint</vt:lpstr>
      <vt:lpstr>Презентация PowerPoint</vt:lpstr>
      <vt:lpstr>Короткий виклад ідеї: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2014-05-12T17:24:36Z</dcterms:created>
  <dcterms:modified xsi:type="dcterms:W3CDTF">2014-05-12T17:25:23Z</dcterms:modified>
</cp:coreProperties>
</file>