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sldIdLst>
    <p:sldId id="298" r:id="rId2"/>
    <p:sldId id="300" r:id="rId3"/>
    <p:sldId id="257" r:id="rId4"/>
    <p:sldId id="256" r:id="rId5"/>
    <p:sldId id="258" r:id="rId6"/>
    <p:sldId id="301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302" r:id="rId15"/>
    <p:sldId id="304" r:id="rId16"/>
    <p:sldId id="303" r:id="rId17"/>
    <p:sldId id="266" r:id="rId18"/>
    <p:sldId id="267" r:id="rId19"/>
    <p:sldId id="268" r:id="rId20"/>
    <p:sldId id="269" r:id="rId21"/>
    <p:sldId id="270" r:id="rId22"/>
    <p:sldId id="283" r:id="rId23"/>
    <p:sldId id="271" r:id="rId24"/>
    <p:sldId id="299" r:id="rId25"/>
    <p:sldId id="272" r:id="rId26"/>
    <p:sldId id="305" r:id="rId27"/>
    <p:sldId id="273" r:id="rId28"/>
    <p:sldId id="274" r:id="rId29"/>
    <p:sldId id="282" r:id="rId30"/>
    <p:sldId id="281" r:id="rId31"/>
    <p:sldId id="306" r:id="rId32"/>
    <p:sldId id="307" r:id="rId33"/>
    <p:sldId id="280" r:id="rId34"/>
    <p:sldId id="279" r:id="rId35"/>
    <p:sldId id="308" r:id="rId36"/>
    <p:sldId id="278" r:id="rId37"/>
    <p:sldId id="275" r:id="rId38"/>
    <p:sldId id="276" r:id="rId39"/>
    <p:sldId id="284" r:id="rId40"/>
    <p:sldId id="285" r:id="rId41"/>
    <p:sldId id="292" r:id="rId42"/>
    <p:sldId id="291" r:id="rId43"/>
    <p:sldId id="290" r:id="rId44"/>
    <p:sldId id="289" r:id="rId45"/>
    <p:sldId id="297" r:id="rId46"/>
    <p:sldId id="310" r:id="rId47"/>
    <p:sldId id="309" r:id="rId48"/>
    <p:sldId id="288" r:id="rId49"/>
    <p:sldId id="287" r:id="rId50"/>
    <p:sldId id="286" r:id="rId51"/>
    <p:sldId id="294" r:id="rId52"/>
    <p:sldId id="312" r:id="rId53"/>
    <p:sldId id="311" r:id="rId54"/>
    <p:sldId id="295" r:id="rId55"/>
    <p:sldId id="293" r:id="rId56"/>
  </p:sldIdLst>
  <p:sldSz cx="9144000" cy="6858000" type="screen4x3"/>
  <p:notesSz cx="6858000" cy="9144000"/>
  <p:defaultTextStyle>
    <a:defPPr>
      <a:defRPr lang="ug-CN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55"/>
    <p:penClr>
      <a:srgbClr val="FF0000"/>
    </p:penClr>
  </p:showPr>
  <p:clrMru>
    <a:srgbClr val="FFCC66"/>
    <a:srgbClr val="FF9933"/>
    <a:srgbClr val="CC99FF"/>
    <a:srgbClr val="9933FF"/>
    <a:srgbClr val="663300"/>
    <a:srgbClr val="000000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4380"/>
    <p:restoredTop sz="94660"/>
  </p:normalViewPr>
  <p:slideViewPr>
    <p:cSldViewPr>
      <p:cViewPr>
        <p:scale>
          <a:sx n="68" d="100"/>
          <a:sy n="68" d="100"/>
        </p:scale>
        <p:origin x="-1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E819F41F-717B-4863-92A2-D8E3C7FAA7ED}" type="datetimeFigureOut">
              <a:rPr lang="ug-CN" smtClean="0"/>
              <a:pPr/>
              <a:t>14.05.2010</a:t>
            </a:fld>
            <a:endParaRPr lang="ug-CN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BCF0981-33DA-4556-81B9-5AC924ECE1C2}" type="slidenum">
              <a:rPr lang="ug-CN" smtClean="0"/>
              <a:pPr/>
              <a:t>‹#›</a:t>
            </a:fld>
            <a:endParaRPr lang="ug-CN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ug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19F41F-717B-4863-92A2-D8E3C7FAA7ED}" type="datetimeFigureOut">
              <a:rPr lang="ug-CN" smtClean="0"/>
              <a:pPr/>
              <a:t>14.05.2010</a:t>
            </a:fld>
            <a:endParaRPr lang="ug-CN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g-CN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F0981-33DA-4556-81B9-5AC924ECE1C2}" type="slidenum">
              <a:rPr lang="ug-CN" smtClean="0"/>
              <a:pPr/>
              <a:t>‹#›</a:t>
            </a:fld>
            <a:endParaRPr lang="ug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19F41F-717B-4863-92A2-D8E3C7FAA7ED}" type="datetimeFigureOut">
              <a:rPr lang="ug-CN" smtClean="0"/>
              <a:pPr/>
              <a:t>14.05.2010</a:t>
            </a:fld>
            <a:endParaRPr lang="ug-CN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g-CN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F0981-33DA-4556-81B9-5AC924ECE1C2}" type="slidenum">
              <a:rPr lang="ug-CN" smtClean="0"/>
              <a:pPr/>
              <a:t>‹#›</a:t>
            </a:fld>
            <a:endParaRPr lang="ug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19F41F-717B-4863-92A2-D8E3C7FAA7ED}" type="datetimeFigureOut">
              <a:rPr lang="ug-CN" smtClean="0"/>
              <a:pPr/>
              <a:t>14.05.2010</a:t>
            </a:fld>
            <a:endParaRPr lang="ug-CN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g-CN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F0981-33DA-4556-81B9-5AC924ECE1C2}" type="slidenum">
              <a:rPr lang="ug-CN" smtClean="0"/>
              <a:pPr/>
              <a:t>‹#›</a:t>
            </a:fld>
            <a:endParaRPr lang="ug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E819F41F-717B-4863-92A2-D8E3C7FAA7ED}" type="datetimeFigureOut">
              <a:rPr lang="ug-CN" smtClean="0"/>
              <a:pPr/>
              <a:t>14.05.2010</a:t>
            </a:fld>
            <a:endParaRPr lang="ug-CN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BCF0981-33DA-4556-81B9-5AC924ECE1C2}" type="slidenum">
              <a:rPr lang="ug-CN" smtClean="0"/>
              <a:pPr/>
              <a:t>‹#›</a:t>
            </a:fld>
            <a:endParaRPr lang="ug-CN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ug-C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19F41F-717B-4863-92A2-D8E3C7FAA7ED}" type="datetimeFigureOut">
              <a:rPr lang="ug-CN" smtClean="0"/>
              <a:pPr/>
              <a:t>14.05.2010</a:t>
            </a:fld>
            <a:endParaRPr lang="ug-CN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g-CN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6BCF0981-33DA-4556-81B9-5AC924ECE1C2}" type="slidenum">
              <a:rPr lang="ug-CN" smtClean="0"/>
              <a:pPr/>
              <a:t>‹#›</a:t>
            </a:fld>
            <a:endParaRPr lang="ug-CN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19F41F-717B-4863-92A2-D8E3C7FAA7ED}" type="datetimeFigureOut">
              <a:rPr lang="ug-CN" smtClean="0"/>
              <a:pPr/>
              <a:t>14.05.2010</a:t>
            </a:fld>
            <a:endParaRPr lang="ug-CN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g-CN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6BCF0981-33DA-4556-81B9-5AC924ECE1C2}" type="slidenum">
              <a:rPr lang="ug-CN" smtClean="0"/>
              <a:pPr/>
              <a:t>‹#›</a:t>
            </a:fld>
            <a:endParaRPr lang="ug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19F41F-717B-4863-92A2-D8E3C7FAA7ED}" type="datetimeFigureOut">
              <a:rPr lang="ug-CN" smtClean="0"/>
              <a:pPr/>
              <a:t>14.05.2010</a:t>
            </a:fld>
            <a:endParaRPr lang="ug-CN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g-CN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F0981-33DA-4556-81B9-5AC924ECE1C2}" type="slidenum">
              <a:rPr lang="ug-CN" smtClean="0"/>
              <a:pPr/>
              <a:t>‹#›</a:t>
            </a:fld>
            <a:endParaRPr lang="ug-CN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19F41F-717B-4863-92A2-D8E3C7FAA7ED}" type="datetimeFigureOut">
              <a:rPr lang="ug-CN" smtClean="0"/>
              <a:pPr/>
              <a:t>14.05.2010</a:t>
            </a:fld>
            <a:endParaRPr lang="ug-CN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g-CN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BCF0981-33DA-4556-81B9-5AC924ECE1C2}" type="slidenum">
              <a:rPr lang="ug-CN" smtClean="0"/>
              <a:pPr/>
              <a:t>‹#›</a:t>
            </a:fld>
            <a:endParaRPr lang="ug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E819F41F-717B-4863-92A2-D8E3C7FAA7ED}" type="datetimeFigureOut">
              <a:rPr lang="ug-CN" smtClean="0"/>
              <a:pPr/>
              <a:t>14.05.2010</a:t>
            </a:fld>
            <a:endParaRPr lang="ug-CN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BCF0981-33DA-4556-81B9-5AC924ECE1C2}" type="slidenum">
              <a:rPr lang="ug-CN" smtClean="0"/>
              <a:pPr/>
              <a:t>‹#›</a:t>
            </a:fld>
            <a:endParaRPr lang="ug-CN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ug-C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E819F41F-717B-4863-92A2-D8E3C7FAA7ED}" type="datetimeFigureOut">
              <a:rPr lang="ug-CN" smtClean="0"/>
              <a:pPr/>
              <a:t>14.05.2010</a:t>
            </a:fld>
            <a:endParaRPr lang="ug-CN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BCF0981-33DA-4556-81B9-5AC924ECE1C2}" type="slidenum">
              <a:rPr lang="ug-CN" smtClean="0"/>
              <a:pPr/>
              <a:t>‹#›</a:t>
            </a:fld>
            <a:endParaRPr lang="ug-CN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ug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ug-CN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E819F41F-717B-4863-92A2-D8E3C7FAA7ED}" type="datetimeFigureOut">
              <a:rPr lang="ug-CN" smtClean="0"/>
              <a:pPr/>
              <a:t>14.05.2010</a:t>
            </a:fld>
            <a:endParaRPr lang="ug-CN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6BCF0981-33DA-4556-81B9-5AC924ECE1C2}" type="slidenum">
              <a:rPr lang="ug-CN" smtClean="0"/>
              <a:pPr/>
              <a:t>‹#›</a:t>
            </a:fld>
            <a:endParaRPr lang="ug-CN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1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r" rtl="1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r" rtl="1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r" rtl="1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rtl="1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r" rtl="1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r" rtl="1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r" rtl="1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r" rtl="1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r" rtl="1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7;&#1077;&#1089;&#1085;&#1080;\&#1074;%20&#1083;&#1077;&#1089;&#1091;%20&#1087;&#1088;&#1080;&#1092;&#1088;&#1086;&#1085;&#1090;&#1086;&#1074;&#1086;&#1084;%20&#1084;&#1080;&#1085;&#1091;&#1089;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9.mp3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10.mp3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11.mp3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12.mp3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13.mp3" TargetMode="Externa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14.mp3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15.mp3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16.mp3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17.mp3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18.mp3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19.mp3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20.mp3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21.mp3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22.mp3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23.mp3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24.mp3" TargetMode="Externa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25.mp3" TargetMode="Externa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2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26.mp3" TargetMode="Externa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7;&#1077;&#1089;&#1085;&#1080;\eh_dorogi_2.mp3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27.mp3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28.mp3" TargetMode="Externa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1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29.mp3" TargetMode="Externa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30.mp3" TargetMode="Externa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31.mp3" TargetMode="Externa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png"/><Relationship Id="rId2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32.mp3" TargetMode="Externa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7;&#1077;&#1089;&#1085;&#1080;\zhuravli_2.mp3" TargetMode="Externa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33.mp3" TargetMode="Externa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jpeg"/><Relationship Id="rId7" Type="http://schemas.openxmlformats.org/officeDocument/2006/relationships/image" Target="../media/image8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34.mp3" TargetMode="Externa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35.mp3" TargetMode="Externa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7.png"/><Relationship Id="rId2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7;&#1077;&#1089;&#1085;&#1080;\zhuravli_2.mp3" TargetMode="Externa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36.mp3" TargetMode="External"/><Relationship Id="rId6" Type="http://schemas.openxmlformats.org/officeDocument/2006/relationships/image" Target="../media/image86.png"/><Relationship Id="rId5" Type="http://schemas.openxmlformats.org/officeDocument/2006/relationships/image" Target="../media/image2.png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37.mp3" TargetMode="Externa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38.mp3" TargetMode="External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2.mp3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39.mp3" TargetMode="Externa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40.mp3" TargetMode="Externa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41.mp3" TargetMode="External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42.mp3" TargetMode="External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43.mp3" TargetMode="Externa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7.png"/><Relationship Id="rId2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7;&#1077;&#1089;&#1085;&#1080;\den_pobedi_3.mp3" TargetMode="Externa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44.mp3" TargetMode="External"/><Relationship Id="rId6" Type="http://schemas.openxmlformats.org/officeDocument/2006/relationships/image" Target="../media/image106.png"/><Relationship Id="rId5" Type="http://schemas.openxmlformats.org/officeDocument/2006/relationships/image" Target="../media/image2.png"/><Relationship Id="rId4" Type="http://schemas.openxmlformats.org/officeDocument/2006/relationships/image" Target="../media/image10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45.mp3" TargetMode="Externa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2.jpeg"/><Relationship Id="rId7" Type="http://schemas.openxmlformats.org/officeDocument/2006/relationships/image" Target="../media/image11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46.mp3" TargetMode="External"/><Relationship Id="rId6" Type="http://schemas.openxmlformats.org/officeDocument/2006/relationships/image" Target="../media/image114.gif"/><Relationship Id="rId5" Type="http://schemas.openxmlformats.org/officeDocument/2006/relationships/image" Target="../media/image113.jpe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47.mp3" TargetMode="External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48.mp3" TargetMode="External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3.mp3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49.mp3" TargetMode="External"/><Relationship Id="rId5" Type="http://schemas.openxmlformats.org/officeDocument/2006/relationships/image" Target="../media/image122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50.mp3" TargetMode="External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51.mp3" TargetMode="Externa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7;&#1077;&#1089;&#1085;&#1080;\zhuravli_2.mp3" TargetMode="Externa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52.mp3" TargetMode="External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53.mp3" TargetMode="External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7;&#1077;&#1089;&#1085;&#1080;\minusovki.mptri.net%20voennie_-_svyashennaya_voyna.mp3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6.mp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7.mp3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84;&#1086;&#1103;%20&#1088;&#1086;&#1076;&#1080;&#1085;&#1072;%20&#1110;%20&#1090;&#1072;%20&#1074;&#1110;&#1081;&#1085;&#1072;\&#1082;&#1085;&#1080;&#1078;&#1082;&#1086;&#1074;&#1072;%20&#1074;&#1080;&#1089;&#1090;&#1072;&#1074;&#1082;&#1072;\8.mp3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57290" y="2000240"/>
            <a:ext cx="741100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50800"/>
                <a:solidFill>
                  <a:srgbClr val="FF9933"/>
                </a:solidFill>
                <a:effectLst/>
                <a:latin typeface="Book Antiqua" pitchFamily="18" charset="0"/>
              </a:rPr>
              <a:t>Бібліотека</a:t>
            </a:r>
            <a:r>
              <a:rPr lang="ru-RU" sz="5400" b="1" cap="none" spc="0" dirty="0" smtClean="0">
                <a:ln w="50800"/>
                <a:solidFill>
                  <a:srgbClr val="FF9933"/>
                </a:solidFill>
                <a:effectLst/>
                <a:latin typeface="Book Antiqua" pitchFamily="18" charset="0"/>
              </a:rPr>
              <a:t> для </a:t>
            </a:r>
            <a:r>
              <a:rPr lang="ru-RU" sz="5400" b="1" cap="none" spc="0" dirty="0" err="1" smtClean="0">
                <a:ln w="50800"/>
                <a:solidFill>
                  <a:srgbClr val="FF9933"/>
                </a:solidFill>
                <a:effectLst/>
                <a:latin typeface="Book Antiqua" pitchFamily="18" charset="0"/>
              </a:rPr>
              <a:t>дітей</a:t>
            </a:r>
            <a:endParaRPr lang="ru-RU" sz="5400" b="1" cap="none" spc="0" dirty="0" smtClean="0">
              <a:ln w="50800"/>
              <a:solidFill>
                <a:srgbClr val="FF9933"/>
              </a:solidFill>
              <a:effectLst/>
              <a:latin typeface="Book Antiqua" pitchFamily="18" charset="0"/>
            </a:endParaRPr>
          </a:p>
          <a:p>
            <a:pPr algn="ctr"/>
            <a:r>
              <a:rPr lang="uk-UA" sz="5400" b="1" dirty="0" err="1" smtClean="0">
                <a:ln w="50800"/>
                <a:solidFill>
                  <a:srgbClr val="FF9933"/>
                </a:solidFill>
                <a:latin typeface="Book Antiqua" pitchFamily="18" charset="0"/>
              </a:rPr>
              <a:t>Новокаховської</a:t>
            </a:r>
            <a:r>
              <a:rPr lang="uk-UA" sz="5400" b="1" dirty="0" smtClean="0">
                <a:ln w="50800"/>
                <a:solidFill>
                  <a:srgbClr val="FF9933"/>
                </a:solidFill>
                <a:latin typeface="Book Antiqua" pitchFamily="18" charset="0"/>
              </a:rPr>
              <a:t>  ЦБС</a:t>
            </a:r>
          </a:p>
          <a:p>
            <a:pPr algn="ctr"/>
            <a:r>
              <a:rPr lang="uk-UA" sz="5400" b="1" cap="none" spc="0" dirty="0" smtClean="0">
                <a:ln w="50800"/>
                <a:solidFill>
                  <a:srgbClr val="FFCC66"/>
                </a:solidFill>
                <a:effectLst/>
              </a:rPr>
              <a:t> </a:t>
            </a:r>
            <a:endParaRPr lang="ru-RU" sz="5400" b="1" cap="none" spc="0" dirty="0">
              <a:ln w="50800"/>
              <a:solidFill>
                <a:srgbClr val="FFCC66"/>
              </a:solidFill>
              <a:effectLst/>
            </a:endParaRPr>
          </a:p>
        </p:txBody>
      </p:sp>
      <p:pic>
        <p:nvPicPr>
          <p:cNvPr id="5" name="в лесу прифронтовом минус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" numSld="4"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1405" r="1205"/>
          <a:stretch>
            <a:fillRect/>
          </a:stretch>
        </p:blipFill>
        <p:spPr bwMode="auto">
          <a:xfrm>
            <a:off x="2214546" y="785794"/>
            <a:ext cx="6286544" cy="4976848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lum bright="20000"/>
          </a:blip>
          <a:srcRect l="11902" t="1300" r="4783" b="5833"/>
          <a:stretch>
            <a:fillRect/>
          </a:stretch>
        </p:blipFill>
        <p:spPr bwMode="auto">
          <a:xfrm>
            <a:off x="2928926" y="428604"/>
            <a:ext cx="3857652" cy="5904569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1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3" name="Рисунок 2" descr="G:\виставка дитяч\№ 9.jpg"/>
          <p:cNvPicPr/>
          <p:nvPr/>
        </p:nvPicPr>
        <p:blipFill>
          <a:blip r:embed="rId4" cstate="print">
            <a:lum bright="-10000" contrast="10000"/>
          </a:blip>
          <a:srcRect l="7399" t="5238" b="6043"/>
          <a:stretch>
            <a:fillRect/>
          </a:stretch>
        </p:blipFill>
        <p:spPr bwMode="auto">
          <a:xfrm rot="5400000">
            <a:off x="1827417" y="1244361"/>
            <a:ext cx="5967435" cy="4478797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1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2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4" name="Рисунок 3" descr="G:\виставка дитяч\№ 10.jpg"/>
          <p:cNvPicPr/>
          <p:nvPr/>
        </p:nvPicPr>
        <p:blipFill>
          <a:blip r:embed="rId4" cstate="print">
            <a:lum bright="-10000" contrast="10000"/>
          </a:blip>
          <a:srcRect l="28157" t="4700" r="22555" b="1923"/>
          <a:stretch>
            <a:fillRect/>
          </a:stretch>
        </p:blipFill>
        <p:spPr bwMode="auto">
          <a:xfrm>
            <a:off x="2571736" y="357166"/>
            <a:ext cx="4772048" cy="614366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1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4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lum bright="20000" contrast="40000"/>
          </a:blip>
          <a:srcRect t="1846"/>
          <a:stretch>
            <a:fillRect/>
          </a:stretch>
        </p:blipFill>
        <p:spPr bwMode="auto">
          <a:xfrm>
            <a:off x="1142976" y="428604"/>
            <a:ext cx="4068161" cy="2664771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642918"/>
            <a:ext cx="3752478" cy="300198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27" name="Picture 3" descr="C:\военные фотки\1682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5984" y="3286124"/>
            <a:ext cx="4525292" cy="338750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8" name="1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400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4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9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3" name="Picture 2" descr="G:\военные фотки\259.jpg"/>
          <p:cNvPicPr>
            <a:picLocks noChangeAspect="1" noChangeArrowheads="1"/>
          </p:cNvPicPr>
          <p:nvPr/>
        </p:nvPicPr>
        <p:blipFill>
          <a:blip r:embed="rId4"/>
          <a:srcRect b="5365"/>
          <a:stretch>
            <a:fillRect/>
          </a:stretch>
        </p:blipFill>
        <p:spPr bwMode="auto">
          <a:xfrm>
            <a:off x="2071670" y="857232"/>
            <a:ext cx="6548436" cy="464347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6" name="1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9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2050" name="Picture 2" descr="C:\военные фотки\557.jpg"/>
          <p:cNvPicPr>
            <a:picLocks noChangeAspect="1" noChangeArrowheads="1"/>
          </p:cNvPicPr>
          <p:nvPr/>
        </p:nvPicPr>
        <p:blipFill>
          <a:blip r:embed="rId4"/>
          <a:srcRect l="14286"/>
          <a:stretch>
            <a:fillRect/>
          </a:stretch>
        </p:blipFill>
        <p:spPr bwMode="auto">
          <a:xfrm>
            <a:off x="1857356" y="1928802"/>
            <a:ext cx="5214974" cy="4582116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 l="30136" t="8006"/>
          <a:stretch>
            <a:fillRect/>
          </a:stretch>
        </p:blipFill>
        <p:spPr bwMode="auto">
          <a:xfrm>
            <a:off x="5591826" y="428604"/>
            <a:ext cx="3140808" cy="535785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1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7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:\виставка дитяч\IMG_7306.jpg"/>
          <p:cNvPicPr/>
          <p:nvPr/>
        </p:nvPicPr>
        <p:blipFill>
          <a:blip r:embed="rId3" cstate="print"/>
          <a:srcRect l="2565" t="1282" r="2512" b="61111"/>
          <a:stretch>
            <a:fillRect/>
          </a:stretch>
        </p:blipFill>
        <p:spPr bwMode="auto">
          <a:xfrm>
            <a:off x="1357290" y="1142984"/>
            <a:ext cx="7429552" cy="2571768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sp>
        <p:nvSpPr>
          <p:cNvPr id="4" name="Блок-схема: перфолента 3"/>
          <p:cNvSpPr/>
          <p:nvPr/>
        </p:nvSpPr>
        <p:spPr>
          <a:xfrm>
            <a:off x="2214546" y="4214818"/>
            <a:ext cx="5500726" cy="1785950"/>
          </a:xfrm>
          <a:prstGeom prst="flowChartPunchedTape">
            <a:avLst/>
          </a:prstGeom>
          <a:solidFill>
            <a:srgbClr val="FFCC6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uk-UA" sz="3400" b="1" dirty="0" smtClean="0">
                <a:solidFill>
                  <a:srgbClr val="663300"/>
                </a:solidFill>
                <a:latin typeface="Book Antiqua" pitchFamily="18" charset="0"/>
              </a:rPr>
              <a:t>Де ви, мужні сини</a:t>
            </a:r>
          </a:p>
          <a:p>
            <a:pPr algn="ctr"/>
            <a:r>
              <a:rPr lang="uk-UA" sz="3400" b="1" dirty="0" smtClean="0">
                <a:solidFill>
                  <a:srgbClr val="663300"/>
                </a:solidFill>
                <a:latin typeface="Book Antiqua" pitchFamily="18" charset="0"/>
              </a:rPr>
              <a:t>Таврії ?</a:t>
            </a:r>
            <a:endParaRPr lang="ug-CN" sz="3400" b="1" dirty="0">
              <a:solidFill>
                <a:srgbClr val="663300"/>
              </a:solidFill>
              <a:latin typeface="Book Antiqua" pitchFamily="18" charset="0"/>
            </a:endParaRPr>
          </a:p>
        </p:txBody>
      </p:sp>
      <p:pic>
        <p:nvPicPr>
          <p:cNvPr id="7" name="1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7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3" name="Рисунок 2" descr="G:\виставка дитяч\№ 12.jpg"/>
          <p:cNvPicPr/>
          <p:nvPr/>
        </p:nvPicPr>
        <p:blipFill>
          <a:blip r:embed="rId4" cstate="print"/>
          <a:srcRect l="11975" t="4771" r="6927" b="8607"/>
          <a:stretch>
            <a:fillRect/>
          </a:stretch>
        </p:blipFill>
        <p:spPr bwMode="auto">
          <a:xfrm rot="5400000">
            <a:off x="2214543" y="928673"/>
            <a:ext cx="5929359" cy="5072098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1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4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3" name="Рисунок 2" descr="G:\виставка дитяч\№ 13.JPG"/>
          <p:cNvPicPr/>
          <p:nvPr/>
        </p:nvPicPr>
        <p:blipFill>
          <a:blip r:embed="rId4" cstate="print"/>
          <a:srcRect l="6456" t="9890" r="4194" b="13315"/>
          <a:stretch>
            <a:fillRect/>
          </a:stretch>
        </p:blipFill>
        <p:spPr bwMode="auto">
          <a:xfrm rot="5400000">
            <a:off x="1928793" y="1214422"/>
            <a:ext cx="5929353" cy="4500593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18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43042" y="2928934"/>
            <a:ext cx="683392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C66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 Р Е Д С Т А В Л Я Є</a:t>
            </a:r>
            <a:endParaRPr lang="ru-RU" sz="5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CC66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3" name="Рисунок 2" descr="G:\виставка дитяч\№ 14.JPG"/>
          <p:cNvPicPr/>
          <p:nvPr/>
        </p:nvPicPr>
        <p:blipFill>
          <a:blip r:embed="rId4" cstate="print"/>
          <a:srcRect l="6077" t="8529" r="3848" b="13247"/>
          <a:stretch>
            <a:fillRect/>
          </a:stretch>
        </p:blipFill>
        <p:spPr bwMode="auto">
          <a:xfrm rot="5400000">
            <a:off x="1962315" y="1180901"/>
            <a:ext cx="5819755" cy="4458037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1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7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:\виставка дитяч\№ 15.jpg"/>
          <p:cNvPicPr/>
          <p:nvPr/>
        </p:nvPicPr>
        <p:blipFill>
          <a:blip r:embed="rId3">
            <a:lum bright="-10000" contrast="10000"/>
          </a:blip>
          <a:srcRect l="29502" t="7905" r="47088" b="43590"/>
          <a:stretch>
            <a:fillRect/>
          </a:stretch>
        </p:blipFill>
        <p:spPr bwMode="auto">
          <a:xfrm>
            <a:off x="2786050" y="428604"/>
            <a:ext cx="4000528" cy="5214974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14546" y="5857892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err="1" smtClean="0">
                <a:latin typeface="Book Antiqua" pitchFamily="18" charset="0"/>
              </a:rPr>
              <a:t>Решетніков</a:t>
            </a:r>
            <a:r>
              <a:rPr lang="uk-UA" sz="2400" b="1" dirty="0" smtClean="0">
                <a:latin typeface="Book Antiqua" pitchFamily="18" charset="0"/>
              </a:rPr>
              <a:t> Іван Іванович</a:t>
            </a:r>
            <a:endParaRPr lang="ru-RU" sz="2400" b="1" dirty="0">
              <a:latin typeface="Book Antiqua" pitchFamily="18" charset="0"/>
            </a:endParaRPr>
          </a:p>
        </p:txBody>
      </p:sp>
      <p:pic>
        <p:nvPicPr>
          <p:cNvPr id="8" name="2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2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:\виставка дитяч\№ 15.jpg"/>
          <p:cNvPicPr/>
          <p:nvPr/>
        </p:nvPicPr>
        <p:blipFill>
          <a:blip r:embed="rId3" cstate="print">
            <a:lum bright="-10000" contrast="10000"/>
          </a:blip>
          <a:srcRect l="59166" t="7692" r="18065" b="44872"/>
          <a:stretch>
            <a:fillRect/>
          </a:stretch>
        </p:blipFill>
        <p:spPr bwMode="auto">
          <a:xfrm>
            <a:off x="1928794" y="1000108"/>
            <a:ext cx="2643206" cy="3786214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4" name="Рисунок 3" descr="G:\виставка дитяч\№ 15.jpg"/>
          <p:cNvPicPr/>
          <p:nvPr/>
        </p:nvPicPr>
        <p:blipFill>
          <a:blip r:embed="rId5" cstate="print"/>
          <a:srcRect l="25655" t="57051" r="5398" b="2137"/>
          <a:stretch>
            <a:fillRect/>
          </a:stretch>
        </p:blipFill>
        <p:spPr bwMode="auto">
          <a:xfrm>
            <a:off x="4572000" y="1643050"/>
            <a:ext cx="4214842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chemeClr val="accent1">
                <a:lumMod val="75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2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7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l="1701" t="1033" r="2040" b="1033"/>
          <a:stretch>
            <a:fillRect/>
          </a:stretch>
        </p:blipFill>
        <p:spPr bwMode="auto">
          <a:xfrm>
            <a:off x="2857488" y="428604"/>
            <a:ext cx="3857652" cy="6072230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2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1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3074" name="Picture 2" descr="C:\военные фотки\1069013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357166"/>
            <a:ext cx="4669973" cy="314325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3075" name="Picture 3" descr="C:\военные фотки\10690629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496" y="3571876"/>
            <a:ext cx="4457700" cy="299085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7" name="2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lum bright="20000"/>
          </a:blip>
          <a:srcRect l="7495" t="3218" r="6425" b="11322"/>
          <a:stretch>
            <a:fillRect/>
          </a:stretch>
        </p:blipFill>
        <p:spPr bwMode="auto">
          <a:xfrm>
            <a:off x="1928794" y="428604"/>
            <a:ext cx="3000396" cy="4956922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85918" y="5786454"/>
            <a:ext cx="614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err="1" smtClean="0">
                <a:latin typeface="Book Antiqua" pitchFamily="18" charset="0"/>
              </a:rPr>
              <a:t>Турганова</a:t>
            </a:r>
            <a:r>
              <a:rPr lang="uk-UA" sz="2400" b="1" dirty="0" smtClean="0">
                <a:latin typeface="Book Antiqua" pitchFamily="18" charset="0"/>
              </a:rPr>
              <a:t> Ганна Микитівна</a:t>
            </a:r>
            <a:endParaRPr lang="ru-RU" sz="2400" b="1" dirty="0">
              <a:latin typeface="Book Antiqua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 t="1315" r="1927" b="13299"/>
          <a:stretch>
            <a:fillRect/>
          </a:stretch>
        </p:blipFill>
        <p:spPr bwMode="auto">
          <a:xfrm>
            <a:off x="4643438" y="1071546"/>
            <a:ext cx="4319491" cy="321005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chemeClr val="accent1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2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9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4" name="Рисунок 3" descr="C:\военные фотки\P1080647.JPG"/>
          <p:cNvPicPr/>
          <p:nvPr/>
        </p:nvPicPr>
        <p:blipFill>
          <a:blip r:embed="rId4" cstate="print"/>
          <a:srcRect t="16026" b="20513"/>
          <a:stretch>
            <a:fillRect/>
          </a:stretch>
        </p:blipFill>
        <p:spPr bwMode="auto">
          <a:xfrm>
            <a:off x="2428860" y="357166"/>
            <a:ext cx="5399104" cy="2343156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" name="Рисунок 4" descr="C:\военные фотки\P1080646.JPG"/>
          <p:cNvPicPr/>
          <p:nvPr/>
        </p:nvPicPr>
        <p:blipFill>
          <a:blip r:embed="rId5" cstate="print"/>
          <a:srcRect l="962" t="2779" r="2956" b="4665"/>
          <a:stretch>
            <a:fillRect/>
          </a:stretch>
        </p:blipFill>
        <p:spPr bwMode="auto">
          <a:xfrm>
            <a:off x="2500298" y="2928934"/>
            <a:ext cx="5279387" cy="3624259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2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1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/>
          <a:srcRect t="10944"/>
          <a:stretch>
            <a:fillRect/>
          </a:stretch>
        </p:blipFill>
        <p:spPr bwMode="auto">
          <a:xfrm>
            <a:off x="2928926" y="500042"/>
            <a:ext cx="4164410" cy="5445933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5984" y="6000768"/>
            <a:ext cx="528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err="1" smtClean="0">
                <a:latin typeface="Book Antiqua" pitchFamily="18" charset="0"/>
              </a:rPr>
              <a:t>Тімофеєв</a:t>
            </a:r>
            <a:r>
              <a:rPr lang="uk-UA" sz="2400" b="1" dirty="0" smtClean="0">
                <a:latin typeface="Book Antiqua" pitchFamily="18" charset="0"/>
              </a:rPr>
              <a:t> Олександр Петрович</a:t>
            </a:r>
            <a:endParaRPr lang="ru-RU" sz="2400" b="1" dirty="0">
              <a:latin typeface="Book Antiqua" pitchFamily="18" charset="0"/>
            </a:endParaRPr>
          </a:p>
        </p:txBody>
      </p:sp>
      <p:pic>
        <p:nvPicPr>
          <p:cNvPr id="7" name="eh_dorogi_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26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00" numSld="6"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 l="68546" t="21324" r="4897" b="25368"/>
          <a:stretch>
            <a:fillRect/>
          </a:stretch>
        </p:blipFill>
        <p:spPr bwMode="auto">
          <a:xfrm>
            <a:off x="3143240" y="500042"/>
            <a:ext cx="3143272" cy="5092452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00298" y="5715016"/>
            <a:ext cx="4357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err="1" smtClean="0">
                <a:latin typeface="Book Antiqua" pitchFamily="18" charset="0"/>
              </a:rPr>
              <a:t>Карабутов</a:t>
            </a:r>
            <a:r>
              <a:rPr lang="uk-UA" sz="2400" b="1" dirty="0" smtClean="0">
                <a:latin typeface="Book Antiqua" pitchFamily="18" charset="0"/>
              </a:rPr>
              <a:t> Василь Васильович</a:t>
            </a:r>
            <a:endParaRPr lang="ru-RU" sz="2400" b="1" dirty="0">
              <a:latin typeface="Book Antiqua" pitchFamily="18" charset="0"/>
            </a:endParaRPr>
          </a:p>
        </p:txBody>
      </p:sp>
      <p:pic>
        <p:nvPicPr>
          <p:cNvPr id="7" name="2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3" name="Рисунок 2" descr="G:\виставка дитяч\№23.jpg"/>
          <p:cNvPicPr/>
          <p:nvPr/>
        </p:nvPicPr>
        <p:blipFill>
          <a:blip r:embed="rId4">
            <a:lum bright="-20000" contrast="20000"/>
          </a:blip>
          <a:srcRect l="59440" t="24444" r="28682" b="52593"/>
          <a:stretch>
            <a:fillRect/>
          </a:stretch>
        </p:blipFill>
        <p:spPr bwMode="auto">
          <a:xfrm>
            <a:off x="2857488" y="428604"/>
            <a:ext cx="3857652" cy="4929222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714612" y="5715016"/>
            <a:ext cx="4429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err="1" smtClean="0">
                <a:latin typeface="Book Antiqua" pitchFamily="18" charset="0"/>
              </a:rPr>
              <a:t>Репілевський</a:t>
            </a:r>
            <a:r>
              <a:rPr lang="uk-UA" sz="2400" b="1" dirty="0" smtClean="0">
                <a:latin typeface="Book Antiqua" pitchFamily="18" charset="0"/>
              </a:rPr>
              <a:t> Михайло Омелянович</a:t>
            </a:r>
            <a:endParaRPr lang="ru-RU" sz="2400" b="1" dirty="0">
              <a:latin typeface="Book Antiqua" pitchFamily="18" charset="0"/>
            </a:endParaRPr>
          </a:p>
        </p:txBody>
      </p:sp>
      <p:pic>
        <p:nvPicPr>
          <p:cNvPr id="7" name="28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2050" name="Picture 2" descr="E:\Documents and Settings\Admin\Мои документы\Мои рисунки\день победы\123443.jpg"/>
          <p:cNvPicPr>
            <a:picLocks noChangeAspect="1" noChangeArrowheads="1"/>
          </p:cNvPicPr>
          <p:nvPr/>
        </p:nvPicPr>
        <p:blipFill>
          <a:blip r:embed="rId4"/>
          <a:srcRect l="5505" t="3893" r="2293" b="4623"/>
          <a:stretch>
            <a:fillRect/>
          </a:stretch>
        </p:blipFill>
        <p:spPr bwMode="auto">
          <a:xfrm>
            <a:off x="1643042" y="1571612"/>
            <a:ext cx="7215237" cy="3429024"/>
          </a:xfrm>
          <a:prstGeom prst="rect">
            <a:avLst/>
          </a:prstGeom>
          <a:noFill/>
          <a:ln w="76200">
            <a:solidFill>
              <a:schemeClr val="tx2">
                <a:lumMod val="50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857620" y="2428868"/>
            <a:ext cx="448392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50800"/>
                <a:solidFill>
                  <a:srgbClr val="663300"/>
                </a:solidFill>
                <a:effectLst/>
                <a:latin typeface="Book Antiqua" pitchFamily="18" charset="0"/>
              </a:rPr>
              <a:t>Моя родин</a:t>
            </a:r>
            <a:r>
              <a:rPr lang="uk-UA" sz="5400" b="1" dirty="0" smtClean="0">
                <a:ln w="50800"/>
                <a:solidFill>
                  <a:srgbClr val="663300"/>
                </a:solidFill>
                <a:latin typeface="Book Antiqua" pitchFamily="18" charset="0"/>
              </a:rPr>
              <a:t>а </a:t>
            </a:r>
          </a:p>
          <a:p>
            <a:pPr algn="ctr"/>
            <a:r>
              <a:rPr lang="uk-UA" sz="5400" b="1" dirty="0" smtClean="0">
                <a:ln w="50800"/>
                <a:solidFill>
                  <a:srgbClr val="663300"/>
                </a:solidFill>
                <a:latin typeface="Book Antiqua" pitchFamily="18" charset="0"/>
              </a:rPr>
              <a:t>і та війна</a:t>
            </a:r>
            <a:endParaRPr lang="ru-RU" sz="5400" b="1" cap="none" spc="0" dirty="0">
              <a:ln w="50800"/>
              <a:solidFill>
                <a:srgbClr val="663300"/>
              </a:solidFill>
              <a:effectLst/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28926" y="5500702"/>
            <a:ext cx="4500594" cy="553998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3000" b="1" dirty="0" smtClean="0">
                <a:ln w="50800"/>
              </a:rPr>
              <a:t>   </a:t>
            </a:r>
            <a:r>
              <a:rPr lang="uk-UA" sz="3000" b="1" dirty="0" smtClean="0">
                <a:ln w="50800"/>
                <a:solidFill>
                  <a:srgbClr val="FFC000"/>
                </a:solidFill>
              </a:rPr>
              <a:t> Виставка-експедиція</a:t>
            </a:r>
            <a:endParaRPr lang="ru-RU" sz="3000" b="1" cap="none" spc="0" dirty="0">
              <a:ln w="50800"/>
              <a:solidFill>
                <a:srgbClr val="FFC000"/>
              </a:solidFill>
              <a:effectLst/>
            </a:endParaRPr>
          </a:p>
        </p:txBody>
      </p:sp>
      <p:pic>
        <p:nvPicPr>
          <p:cNvPr id="2" name="Рисунок 1" descr="№ 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042" y="1571612"/>
            <a:ext cx="2144602" cy="3429024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</a:ln>
        </p:spPr>
      </p:pic>
      <p:pic>
        <p:nvPicPr>
          <p:cNvPr id="9" name="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6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000"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:\виставка дитяч\№ 24 А.JPG"/>
          <p:cNvPicPr/>
          <p:nvPr/>
        </p:nvPicPr>
        <p:blipFill>
          <a:blip r:embed="rId3" cstate="print"/>
          <a:srcRect l="6732" t="9406" r="4132" b="7600"/>
          <a:stretch>
            <a:fillRect/>
          </a:stretch>
        </p:blipFill>
        <p:spPr bwMode="auto">
          <a:xfrm>
            <a:off x="1357290" y="2786058"/>
            <a:ext cx="4215588" cy="3204268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00760" y="5286388"/>
            <a:ext cx="2786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err="1" smtClean="0">
                <a:latin typeface="Book Antiqua" pitchFamily="18" charset="0"/>
              </a:rPr>
              <a:t>Приступа</a:t>
            </a:r>
            <a:r>
              <a:rPr lang="uk-UA" sz="2400" b="1" dirty="0" smtClean="0">
                <a:latin typeface="Book Antiqua" pitchFamily="18" charset="0"/>
              </a:rPr>
              <a:t>  Федір Сергійович</a:t>
            </a:r>
            <a:endParaRPr lang="ru-RU" sz="2400" b="1" dirty="0">
              <a:latin typeface="Book Antiqua" pitchFamily="18" charset="0"/>
            </a:endParaRPr>
          </a:p>
        </p:txBody>
      </p:sp>
      <p:pic>
        <p:nvPicPr>
          <p:cNvPr id="11266" name="Picture 2" descr="C:\виставка дитяч\P1080642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000760" y="428604"/>
            <a:ext cx="2881378" cy="465771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7" name="2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6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3" name="Picture 2" descr="G:\военные фотки\24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928670"/>
            <a:ext cx="6667500" cy="5000625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6" name="3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7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3" name="Picture 2" descr="G:\военные фотки\33_big.jpg"/>
          <p:cNvPicPr>
            <a:picLocks noChangeAspect="1" noChangeArrowheads="1"/>
          </p:cNvPicPr>
          <p:nvPr/>
        </p:nvPicPr>
        <p:blipFill>
          <a:blip r:embed="rId4">
            <a:lum bright="10000" contrast="10000"/>
          </a:blip>
          <a:srcRect/>
          <a:stretch>
            <a:fillRect/>
          </a:stretch>
        </p:blipFill>
        <p:spPr bwMode="auto">
          <a:xfrm>
            <a:off x="2000232" y="1285860"/>
            <a:ext cx="6691308" cy="4362385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6" name="3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7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3" name="Рисунок 2" descr="G:\виставка дитяч\№ 25.jpg"/>
          <p:cNvPicPr/>
          <p:nvPr/>
        </p:nvPicPr>
        <p:blipFill>
          <a:blip r:embed="rId5" cstate="print"/>
          <a:srcRect l="10556" t="11940" r="8907" b="15123"/>
          <a:stretch>
            <a:fillRect/>
          </a:stretch>
        </p:blipFill>
        <p:spPr bwMode="auto">
          <a:xfrm rot="5400000">
            <a:off x="2071669" y="1357299"/>
            <a:ext cx="5715042" cy="4143404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8" name="zhuravli_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9" name="32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1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00"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3" name="Рисунок 2" descr="G:\виставка дитяч\IMG_7306.jpg"/>
          <p:cNvPicPr/>
          <p:nvPr/>
        </p:nvPicPr>
        <p:blipFill>
          <a:blip r:embed="rId4" cstate="print"/>
          <a:srcRect l="2833" t="38861" r="2782" b="42060"/>
          <a:stretch>
            <a:fillRect/>
          </a:stretch>
        </p:blipFill>
        <p:spPr bwMode="auto">
          <a:xfrm>
            <a:off x="1428728" y="1142984"/>
            <a:ext cx="7358114" cy="1714512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" name="Блок-схема: перфолента 3"/>
          <p:cNvSpPr/>
          <p:nvPr/>
        </p:nvSpPr>
        <p:spPr>
          <a:xfrm>
            <a:off x="2143108" y="3929066"/>
            <a:ext cx="6072230" cy="1785950"/>
          </a:xfrm>
          <a:prstGeom prst="flowChartPunchedTape">
            <a:avLst/>
          </a:prstGeom>
          <a:solidFill>
            <a:srgbClr val="FFCC6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uk-UA" dirty="0" smtClean="0"/>
          </a:p>
          <a:p>
            <a:pPr algn="ctr"/>
            <a:r>
              <a:rPr lang="uk-UA" sz="3400" b="1" dirty="0" smtClean="0">
                <a:solidFill>
                  <a:srgbClr val="663300"/>
                </a:solidFill>
              </a:rPr>
              <a:t>Дитинство, обпалене</a:t>
            </a:r>
          </a:p>
          <a:p>
            <a:pPr algn="ctr"/>
            <a:r>
              <a:rPr lang="uk-UA" sz="3400" b="1" dirty="0" smtClean="0">
                <a:solidFill>
                  <a:srgbClr val="663300"/>
                </a:solidFill>
              </a:rPr>
              <a:t>війною</a:t>
            </a:r>
          </a:p>
          <a:p>
            <a:pPr algn="ctr"/>
            <a:endParaRPr lang="ug-CN" dirty="0"/>
          </a:p>
        </p:txBody>
      </p:sp>
      <p:pic>
        <p:nvPicPr>
          <p:cNvPr id="7" name="3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6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:\военные фотки\cda7975dc84a.jpg"/>
          <p:cNvPicPr>
            <a:picLocks noChangeAspect="1" noChangeArrowheads="1"/>
          </p:cNvPicPr>
          <p:nvPr/>
        </p:nvPicPr>
        <p:blipFill>
          <a:blip r:embed="rId3"/>
          <a:srcRect l="18750" r="13749"/>
          <a:stretch>
            <a:fillRect/>
          </a:stretch>
        </p:blipFill>
        <p:spPr bwMode="auto">
          <a:xfrm>
            <a:off x="1857356" y="3929066"/>
            <a:ext cx="1993116" cy="2214558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lum bright="10000" contrast="10000"/>
          </a:blip>
          <a:srcRect b="4364"/>
          <a:stretch>
            <a:fillRect/>
          </a:stretch>
        </p:blipFill>
        <p:spPr bwMode="auto">
          <a:xfrm>
            <a:off x="4071934" y="357166"/>
            <a:ext cx="4643448" cy="2357454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123" name="Picture 3" descr="C:\военные фотки\x_309fc74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4480" y="357166"/>
            <a:ext cx="2129311" cy="3238496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/>
          <a:srcRect l="3077" b="3597"/>
          <a:stretch>
            <a:fillRect/>
          </a:stretch>
        </p:blipFill>
        <p:spPr bwMode="auto">
          <a:xfrm>
            <a:off x="4071934" y="2920941"/>
            <a:ext cx="4643470" cy="3251305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3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20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3" name="Рисунок 2" descr="G:\виставка дитяч\№ 27.jpg"/>
          <p:cNvPicPr/>
          <p:nvPr/>
        </p:nvPicPr>
        <p:blipFill>
          <a:blip r:embed="rId4" cstate="print"/>
          <a:srcRect l="25848" t="4951" r="24784" b="5439"/>
          <a:stretch>
            <a:fillRect/>
          </a:stretch>
        </p:blipFill>
        <p:spPr bwMode="auto">
          <a:xfrm>
            <a:off x="2786050" y="428604"/>
            <a:ext cx="4214842" cy="6072230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3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1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:\виставка дитяч\IMG_7306.jpg"/>
          <p:cNvPicPr/>
          <p:nvPr/>
        </p:nvPicPr>
        <p:blipFill>
          <a:blip r:embed="rId4" cstate="print"/>
          <a:srcRect l="3442" t="57673" r="2107" b="3452"/>
          <a:stretch>
            <a:fillRect/>
          </a:stretch>
        </p:blipFill>
        <p:spPr bwMode="auto">
          <a:xfrm>
            <a:off x="1500166" y="500042"/>
            <a:ext cx="7358114" cy="3143272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sp>
        <p:nvSpPr>
          <p:cNvPr id="4" name="Блок-схема: перфолента 3"/>
          <p:cNvSpPr/>
          <p:nvPr/>
        </p:nvSpPr>
        <p:spPr>
          <a:xfrm>
            <a:off x="2143108" y="4214818"/>
            <a:ext cx="6072230" cy="1785950"/>
          </a:xfrm>
          <a:prstGeom prst="flowChartPunchedTape">
            <a:avLst/>
          </a:prstGeom>
          <a:solidFill>
            <a:srgbClr val="FFCC6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uk-UA" dirty="0" smtClean="0"/>
          </a:p>
          <a:p>
            <a:pPr algn="ctr"/>
            <a:r>
              <a:rPr lang="uk-UA" sz="3400" b="1" dirty="0" smtClean="0">
                <a:solidFill>
                  <a:srgbClr val="663300"/>
                </a:solidFill>
              </a:rPr>
              <a:t>Щоб дзвони пам’яті</a:t>
            </a:r>
          </a:p>
          <a:p>
            <a:pPr algn="ctr"/>
            <a:r>
              <a:rPr lang="uk-UA" sz="3400" b="1" dirty="0" smtClean="0">
                <a:solidFill>
                  <a:srgbClr val="663300"/>
                </a:solidFill>
              </a:rPr>
              <a:t>не змовкли</a:t>
            </a:r>
          </a:p>
          <a:p>
            <a:pPr algn="ctr"/>
            <a:endParaRPr lang="ug-CN" dirty="0"/>
          </a:p>
        </p:txBody>
      </p:sp>
      <p:pic>
        <p:nvPicPr>
          <p:cNvPr id="8" name="3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9" name="zhuravli_2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4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3000" numSld="5"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3" name="Рисунок 2" descr="G:\виставка дитяч\№ 29.jpg"/>
          <p:cNvPicPr/>
          <p:nvPr/>
        </p:nvPicPr>
        <p:blipFill>
          <a:blip r:embed="rId4" cstate="print"/>
          <a:srcRect l="28450" t="4455" r="21539" b="2904"/>
          <a:stretch>
            <a:fillRect/>
          </a:stretch>
        </p:blipFill>
        <p:spPr bwMode="auto">
          <a:xfrm>
            <a:off x="2000232" y="571480"/>
            <a:ext cx="2928958" cy="4143404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" name="Рисунок 3" descr="G:\виставка дитяч\№ 30.jpg"/>
          <p:cNvPicPr/>
          <p:nvPr/>
        </p:nvPicPr>
        <p:blipFill>
          <a:blip r:embed="rId5" cstate="print"/>
          <a:srcRect l="10371" t="6787" r="3588" b="10891"/>
          <a:stretch>
            <a:fillRect/>
          </a:stretch>
        </p:blipFill>
        <p:spPr bwMode="auto">
          <a:xfrm rot="5400000">
            <a:off x="4750595" y="1178703"/>
            <a:ext cx="4214842" cy="3000396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7" name="3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3" name="Рисунок 2" descr="G:\виставка дитяч\№ 31.jpg"/>
          <p:cNvPicPr/>
          <p:nvPr/>
        </p:nvPicPr>
        <p:blipFill>
          <a:blip r:embed="rId4" cstate="print"/>
          <a:srcRect l="2208" t="5640" r="1800" b="13942"/>
          <a:stretch>
            <a:fillRect/>
          </a:stretch>
        </p:blipFill>
        <p:spPr bwMode="auto">
          <a:xfrm rot="5400000">
            <a:off x="1938158" y="1133620"/>
            <a:ext cx="5921339" cy="4368432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38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№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8860" y="380490"/>
            <a:ext cx="5199994" cy="60488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7" name="2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3" name="Рисунок 2" descr="G:\виставка дитяч\№ 32.JPG"/>
          <p:cNvPicPr/>
          <p:nvPr/>
        </p:nvPicPr>
        <p:blipFill>
          <a:blip r:embed="rId4" cstate="print">
            <a:lum bright="-10000" contrast="10000"/>
          </a:blip>
          <a:srcRect l="3204" b="7232"/>
          <a:stretch>
            <a:fillRect/>
          </a:stretch>
        </p:blipFill>
        <p:spPr bwMode="auto">
          <a:xfrm>
            <a:off x="2428860" y="500042"/>
            <a:ext cx="5231809" cy="5888703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7" name="3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3" name="Рисунок 2" descr="G:\виставка дитяч\№ 33.jpg"/>
          <p:cNvPicPr/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 rot="5400000">
            <a:off x="2057796" y="1085420"/>
            <a:ext cx="5970610" cy="4656978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4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3" name="Рисунок 2" descr="G:\виставка дитяч\№ 34.jpg"/>
          <p:cNvPicPr/>
          <p:nvPr/>
        </p:nvPicPr>
        <p:blipFill>
          <a:blip r:embed="rId4" cstate="print"/>
          <a:srcRect l="2833" t="21468" r="2843" b="18786"/>
          <a:stretch>
            <a:fillRect/>
          </a:stretch>
        </p:blipFill>
        <p:spPr bwMode="auto">
          <a:xfrm>
            <a:off x="1857356" y="1357298"/>
            <a:ext cx="7000924" cy="3929090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4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6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3" name="Рисунок 2" descr="G:\виставка дитяч\№ 35.jpg"/>
          <p:cNvPicPr/>
          <p:nvPr/>
        </p:nvPicPr>
        <p:blipFill>
          <a:blip r:embed="rId4" cstate="print"/>
          <a:srcRect l="29421" t="6188" r="26267" b="9158"/>
          <a:stretch>
            <a:fillRect/>
          </a:stretch>
        </p:blipFill>
        <p:spPr bwMode="auto">
          <a:xfrm>
            <a:off x="2857488" y="428604"/>
            <a:ext cx="4500594" cy="6000792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4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4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 t="1337"/>
          <a:stretch>
            <a:fillRect/>
          </a:stretch>
        </p:blipFill>
        <p:spPr bwMode="auto">
          <a:xfrm>
            <a:off x="1428728" y="285728"/>
            <a:ext cx="2309812" cy="3409283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6147" name="Picture 3" descr="C:\военные фотки\1255800608_0_175a7_860e9702_x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4" y="500042"/>
            <a:ext cx="4666077" cy="3071834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6146" name="Picture 2" descr="C:\военные фотки\54410661_0_1aa4c_228c75_X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488" y="3857628"/>
            <a:ext cx="4127136" cy="266876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8" name="4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8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военные фотки\p179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785794"/>
            <a:ext cx="7282515" cy="500066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8" name="4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" name="den_pobedi_3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6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)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7000" numSld="2"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военные фотки\196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1" y="357167"/>
            <a:ext cx="3714776" cy="2734804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7171" name="Picture 3" descr="C:\военные фотки\picture-390h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357166"/>
            <a:ext cx="3468199" cy="2756774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7173" name="Picture 5" descr="C:\военные фотки\523878_408956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0298" y="3357562"/>
            <a:ext cx="4857784" cy="322456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7" name="4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военные фотки\2863211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4357694"/>
            <a:ext cx="2862191" cy="2147619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8194" name="Picture 2" descr="C:\военные фотки\5342716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5918" y="357166"/>
            <a:ext cx="2835454" cy="3786214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8195" name="Picture 3" descr="C:\военные фотки\56484765_24590069_430ff28afa22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4942" y="3357562"/>
            <a:ext cx="3643318" cy="2732489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8196" name="Picture 4" descr="C:\военные фотки\image004.jpg_204696527.jpg"/>
          <p:cNvPicPr>
            <a:picLocks noChangeAspect="1" noChangeArrowheads="1"/>
          </p:cNvPicPr>
          <p:nvPr/>
        </p:nvPicPr>
        <p:blipFill>
          <a:blip r:embed="rId7"/>
          <a:srcRect l="2041" t="2721" r="2040" b="4761"/>
          <a:stretch>
            <a:fillRect/>
          </a:stretch>
        </p:blipFill>
        <p:spPr bwMode="auto">
          <a:xfrm>
            <a:off x="5132998" y="357166"/>
            <a:ext cx="3653844" cy="2643206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9" name="4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21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43042" y="5786454"/>
            <a:ext cx="6215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Book Antiqua" pitchFamily="18" charset="0"/>
              </a:rPr>
              <a:t>Обеліск  героям  Громадянської</a:t>
            </a:r>
          </a:p>
          <a:p>
            <a:pPr algn="ctr"/>
            <a:r>
              <a:rPr lang="uk-UA" sz="2400" b="1" dirty="0" smtClean="0">
                <a:latin typeface="Book Antiqua" pitchFamily="18" charset="0"/>
              </a:rPr>
              <a:t>та Великої Вітчизняної воєн</a:t>
            </a:r>
            <a:endParaRPr lang="ru-RU" sz="2400" b="1" dirty="0">
              <a:latin typeface="Book Antiqua" pitchFamily="18" charset="0"/>
            </a:endParaRPr>
          </a:p>
        </p:txBody>
      </p:sp>
      <p:pic>
        <p:nvPicPr>
          <p:cNvPr id="5" name="Picture 1" descr="G:\виставка дитяч\№ 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357166"/>
            <a:ext cx="4071966" cy="5430380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4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3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3" name="Рисунок 2" descr="G:\виставка дитяч\№ 37.jpg"/>
          <p:cNvPicPr/>
          <p:nvPr/>
        </p:nvPicPr>
        <p:blipFill>
          <a:blip r:embed="rId4">
            <a:lum bright="-10000" contrast="10000"/>
          </a:blip>
          <a:srcRect/>
          <a:stretch>
            <a:fillRect/>
          </a:stretch>
        </p:blipFill>
        <p:spPr bwMode="auto">
          <a:xfrm>
            <a:off x="2285984" y="500042"/>
            <a:ext cx="5643602" cy="5072098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000232" y="5715016"/>
            <a:ext cx="6072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Book Antiqua" pitchFamily="18" charset="0"/>
              </a:rPr>
              <a:t>Пам‘ятник  героям  Великої Вітчизняної  війни</a:t>
            </a:r>
            <a:endParaRPr lang="ru-RU" sz="2400" b="1" dirty="0">
              <a:latin typeface="Book Antiqua" pitchFamily="18" charset="0"/>
            </a:endParaRPr>
          </a:p>
        </p:txBody>
      </p:sp>
      <p:pic>
        <p:nvPicPr>
          <p:cNvPr id="7" name="48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3" name="Рисунок 2" descr="IMG№3.jpg"/>
          <p:cNvPicPr>
            <a:picLocks noChangeAspect="1"/>
          </p:cNvPicPr>
          <p:nvPr/>
        </p:nvPicPr>
        <p:blipFill>
          <a:blip r:embed="rId5" cstate="print"/>
          <a:srcRect b="57746"/>
          <a:stretch>
            <a:fillRect/>
          </a:stretch>
        </p:blipFill>
        <p:spPr>
          <a:xfrm>
            <a:off x="1500166" y="642918"/>
            <a:ext cx="7286676" cy="2364207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sp>
        <p:nvSpPr>
          <p:cNvPr id="4" name="Блок-схема: перфолента 3"/>
          <p:cNvSpPr/>
          <p:nvPr/>
        </p:nvSpPr>
        <p:spPr>
          <a:xfrm>
            <a:off x="2143108" y="3714752"/>
            <a:ext cx="6072230" cy="1785950"/>
          </a:xfrm>
          <a:prstGeom prst="flowChartPunchedTape">
            <a:avLst/>
          </a:prstGeom>
          <a:solidFill>
            <a:srgbClr val="FFCC6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ug-CN"/>
          </a:p>
        </p:txBody>
      </p:sp>
      <p:sp>
        <p:nvSpPr>
          <p:cNvPr id="5" name="Прямоугольник 4"/>
          <p:cNvSpPr/>
          <p:nvPr/>
        </p:nvSpPr>
        <p:spPr>
          <a:xfrm>
            <a:off x="2143108" y="4143380"/>
            <a:ext cx="5643602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3000" b="1" dirty="0" smtClean="0">
                <a:ln w="50800"/>
                <a:solidFill>
                  <a:srgbClr val="663300"/>
                </a:solidFill>
                <a:latin typeface="Book Antiqua" pitchFamily="18" charset="0"/>
              </a:rPr>
              <a:t>1941-</a:t>
            </a:r>
            <a:r>
              <a:rPr lang="uk-UA" sz="3000" b="1" dirty="0" smtClean="0">
                <a:ln w="50800"/>
                <a:solidFill>
                  <a:srgbClr val="663300"/>
                </a:solidFill>
                <a:latin typeface="Book Antiqua" pitchFamily="18" charset="0"/>
              </a:rPr>
              <a:t>й… початок</a:t>
            </a:r>
          </a:p>
          <a:p>
            <a:pPr algn="ctr"/>
            <a:r>
              <a:rPr lang="uk-UA" sz="3000" b="1" dirty="0" smtClean="0">
                <a:ln w="50800"/>
                <a:solidFill>
                  <a:srgbClr val="663300"/>
                </a:solidFill>
                <a:latin typeface="Book Antiqua" pitchFamily="18" charset="0"/>
              </a:rPr>
              <a:t>Великої Вітчизняної війни</a:t>
            </a:r>
          </a:p>
          <a:p>
            <a:pPr algn="ctr"/>
            <a:endParaRPr lang="ru-RU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8" name="3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:\виставка дитяч\№ 38.jpg"/>
          <p:cNvPicPr/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>
            <a:off x="1714480" y="500042"/>
            <a:ext cx="6929486" cy="5214974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00232" y="5929330"/>
            <a:ext cx="6643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Book Antiqua" pitchFamily="18" charset="0"/>
              </a:rPr>
              <a:t>Пам’ятний камінь до 40-річчя Перемоги</a:t>
            </a:r>
            <a:endParaRPr lang="ru-RU" sz="2400" b="1" dirty="0">
              <a:latin typeface="Book Antiqua" pitchFamily="18" charset="0"/>
            </a:endParaRPr>
          </a:p>
        </p:txBody>
      </p:sp>
      <p:pic>
        <p:nvPicPr>
          <p:cNvPr id="7" name="4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3" name="Рисунок 2" descr="G:\виставка дитяч\№ 39.jpg"/>
          <p:cNvPicPr/>
          <p:nvPr/>
        </p:nvPicPr>
        <p:blipFill>
          <a:blip r:embed="rId4" cstate="print">
            <a:lum bright="-10000" contrast="10000"/>
          </a:blip>
          <a:srcRect l="5063" t="5198" b="2692"/>
          <a:stretch>
            <a:fillRect/>
          </a:stretch>
        </p:blipFill>
        <p:spPr bwMode="auto">
          <a:xfrm>
            <a:off x="2143108" y="571480"/>
            <a:ext cx="6500858" cy="5286412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357422" y="6143644"/>
            <a:ext cx="5786478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uk-UA" sz="2500" b="1" dirty="0" err="1" smtClean="0">
                <a:latin typeface="Book Antiqua" pitchFamily="18" charset="0"/>
              </a:rPr>
              <a:t>Равич</a:t>
            </a:r>
            <a:r>
              <a:rPr lang="uk-UA" sz="2500" b="1" dirty="0" smtClean="0">
                <a:latin typeface="Book Antiqua" pitchFamily="18" charset="0"/>
              </a:rPr>
              <a:t> Юрій  Вікторович</a:t>
            </a:r>
            <a:endParaRPr lang="ug-CN" sz="2500" b="1" dirty="0">
              <a:latin typeface="Book Antiqua" pitchFamily="18" charset="0"/>
            </a:endParaRPr>
          </a:p>
        </p:txBody>
      </p:sp>
      <p:pic>
        <p:nvPicPr>
          <p:cNvPr id="7" name="5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sp>
        <p:nvSpPr>
          <p:cNvPr id="9218" name="AutoShape 2"/>
          <p:cNvSpPr>
            <a:spLocks noChangeArrowheads="1"/>
          </p:cNvSpPr>
          <p:nvPr/>
        </p:nvSpPr>
        <p:spPr bwMode="auto">
          <a:xfrm>
            <a:off x="1643042" y="357166"/>
            <a:ext cx="6600825" cy="6305550"/>
          </a:xfrm>
          <a:prstGeom prst="star5">
            <a:avLst/>
          </a:prstGeom>
          <a:solidFill>
            <a:srgbClr val="C0504D"/>
          </a:solidFill>
          <a:ln w="127000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C0504D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g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3643306" y="2714620"/>
            <a:ext cx="2466975" cy="1123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EFF"/>
                </a:solidFill>
                <a:effectLst>
                  <a:outerShdw dist="35921" dir="2700000" algn="ctr" rotWithShape="0">
                    <a:srgbClr val="5A5A5A">
                      <a:alpha val="50000"/>
                    </a:srgbClr>
                  </a:outerShdw>
                </a:effectLst>
                <a:latin typeface="Arial Black"/>
              </a:rPr>
              <a:t>142100</a:t>
            </a:r>
          </a:p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EFF"/>
                </a:solidFill>
                <a:effectLst>
                  <a:outerShdw dist="35921" dir="2700000" algn="ctr" rotWithShape="0">
                    <a:srgbClr val="5A5A5A">
                      <a:alpha val="50000"/>
                    </a:srgbClr>
                  </a:outerShdw>
                </a:effectLst>
                <a:latin typeface="Arial Black"/>
              </a:rPr>
              <a:t>м. Подольск </a:t>
            </a:r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EFF"/>
                </a:solidFill>
                <a:effectLst>
                  <a:outerShdw dist="35921" dir="2700000" algn="ctr" rotWithShape="0">
                    <a:srgbClr val="5A5A5A">
                      <a:alpha val="50000"/>
                    </a:srgbClr>
                  </a:outerShdw>
                </a:effectLst>
                <a:latin typeface="Arial Black"/>
              </a:rPr>
              <a:t>Московської</a:t>
            </a: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EFF"/>
                </a:solidFill>
                <a:effectLst>
                  <a:outerShdw dist="35921" dir="2700000" algn="ctr" rotWithShape="0">
                    <a:srgbClr val="5A5A5A">
                      <a:alpha val="50000"/>
                    </a:srgbClr>
                  </a:outerShdw>
                </a:effectLst>
                <a:latin typeface="Arial Black"/>
              </a:rPr>
              <a:t> </a:t>
            </a:r>
          </a:p>
          <a:p>
            <a:pPr algn="ctr" rtl="0"/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EFF"/>
                </a:solidFill>
                <a:effectLst>
                  <a:outerShdw dist="35921" dir="2700000" algn="ctr" rotWithShape="0">
                    <a:srgbClr val="5A5A5A">
                      <a:alpha val="50000"/>
                    </a:srgbClr>
                  </a:outerShdw>
                </a:effectLst>
                <a:latin typeface="Arial Black"/>
              </a:rPr>
              <a:t>області</a:t>
            </a: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EFF"/>
                </a:solidFill>
                <a:effectLst>
                  <a:outerShdw dist="35921" dir="2700000" algn="ctr" rotWithShape="0">
                    <a:srgbClr val="5A5A5A">
                      <a:alpha val="50000"/>
                    </a:srgbClr>
                  </a:outerShdw>
                </a:effectLst>
                <a:latin typeface="Arial Black"/>
              </a:rPr>
              <a:t>, </a:t>
            </a:r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EFF"/>
                </a:solidFill>
                <a:effectLst>
                  <a:outerShdw dist="35921" dir="2700000" algn="ctr" rotWithShape="0">
                    <a:srgbClr val="5A5A5A">
                      <a:alpha val="50000"/>
                    </a:srgbClr>
                  </a:outerShdw>
                </a:effectLst>
                <a:latin typeface="Arial Black"/>
              </a:rPr>
              <a:t>вул</a:t>
            </a: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EFF"/>
                </a:solidFill>
                <a:effectLst>
                  <a:outerShdw dist="35921" dir="2700000" algn="ctr" rotWithShape="0">
                    <a:srgbClr val="5A5A5A">
                      <a:alpha val="50000"/>
                    </a:srgbClr>
                  </a:outerShdw>
                </a:effectLst>
                <a:latin typeface="Arial Black"/>
              </a:rPr>
              <a:t>. </a:t>
            </a:r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EFF"/>
                </a:solidFill>
                <a:effectLst>
                  <a:outerShdw dist="35921" dir="2700000" algn="ctr" rotWithShape="0">
                    <a:srgbClr val="5A5A5A">
                      <a:alpha val="50000"/>
                    </a:srgbClr>
                  </a:outerShdw>
                </a:effectLst>
                <a:latin typeface="Arial Black"/>
              </a:rPr>
              <a:t>Кірова</a:t>
            </a: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EFF"/>
                </a:solidFill>
                <a:effectLst>
                  <a:outerShdw dist="35921" dir="2700000" algn="ctr" rotWithShape="0">
                    <a:srgbClr val="5A5A5A">
                      <a:alpha val="50000"/>
                    </a:srgbClr>
                  </a:outerShdw>
                </a:effectLst>
                <a:latin typeface="Arial Black"/>
              </a:rPr>
              <a:t>, 74</a:t>
            </a:r>
            <a:endParaRPr lang="ug-CN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EFF"/>
              </a:solidFill>
              <a:effectLst>
                <a:outerShdw dist="35921" dir="2700000" algn="ctr" rotWithShape="0">
                  <a:srgbClr val="5A5A5A">
                    <a:alpha val="5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9" name="zhuravli_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" name="5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3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" numSld="4"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218" grpId="0" animBg="1"/>
      <p:bldP spid="921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3" name="Picture 2" descr="G:\виставка дитяч\567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1214422"/>
            <a:ext cx="6437642" cy="396272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6" name="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b="2008"/>
          <a:stretch>
            <a:fillRect/>
          </a:stretch>
        </p:blipFill>
        <p:spPr bwMode="auto">
          <a:xfrm>
            <a:off x="2143108" y="1357298"/>
            <a:ext cx="6379216" cy="4217991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5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 decel="100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9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00166" y="2071678"/>
            <a:ext cx="7143800" cy="16927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uk-UA" sz="5200" b="1" dirty="0" smtClean="0">
                <a:latin typeface="Bookman Old Style" pitchFamily="18" charset="0"/>
              </a:rPr>
              <a:t>МИ </a:t>
            </a:r>
            <a:r>
              <a:rPr lang="uk-UA" sz="5200" b="1" dirty="0" smtClean="0">
                <a:latin typeface="Bookman Old Style" pitchFamily="18" charset="0"/>
              </a:rPr>
              <a:t>ПЕРЕМОГЛИ РАЗОМ</a:t>
            </a:r>
            <a:endParaRPr lang="ug-CN" sz="5200" b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3" name="Рисунок 2" descr="№ 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802" y="642918"/>
            <a:ext cx="3590795" cy="5741356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5" name="minusovki.mptri.net voennie_-_svyashennaya_voyn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00" numSld="3"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2050" name="Picture 2" descr="G:\военные фотки\09f4f65a-89fd-4114-b388-7178d28af52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642918"/>
            <a:ext cx="5816455" cy="5572164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6" name="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военные фотки\2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857232"/>
            <a:ext cx="7168276" cy="4857784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5" name="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Мои документы\Мои рисунки\день победы\165px-Ribbon_of_Saint_Georg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28794" cy="6858000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1747" t="1576"/>
          <a:stretch>
            <a:fillRect/>
          </a:stretch>
        </p:blipFill>
        <p:spPr bwMode="auto">
          <a:xfrm>
            <a:off x="1928794" y="500042"/>
            <a:ext cx="6204633" cy="535785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43042" y="6143644"/>
            <a:ext cx="6500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Book Antiqua" pitchFamily="18" charset="0"/>
              </a:rPr>
              <a:t>Брестська  фортеця</a:t>
            </a:r>
            <a:endParaRPr lang="ru-RU" sz="2400" b="1" dirty="0">
              <a:latin typeface="Book Antiqua" pitchFamily="18" charset="0"/>
            </a:endParaRPr>
          </a:p>
        </p:txBody>
      </p:sp>
      <p:pic>
        <p:nvPicPr>
          <p:cNvPr id="8" name="8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2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Другая 1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B1A35A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1215</TotalTime>
  <Words>103</Words>
  <Application>Microsoft Office PowerPoint</Application>
  <PresentationFormat>Экран (4:3)</PresentationFormat>
  <Paragraphs>33</Paragraphs>
  <Slides>55</Slides>
  <Notes>0</Notes>
  <HiddenSlides>0</HiddenSlides>
  <MMClips>58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Литейная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127</cp:revision>
  <dcterms:created xsi:type="dcterms:W3CDTF">2010-05-11T12:19:33Z</dcterms:created>
  <dcterms:modified xsi:type="dcterms:W3CDTF">2010-05-14T07:53:06Z</dcterms:modified>
</cp:coreProperties>
</file>