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71" r:id="rId8"/>
    <p:sldId id="262" r:id="rId9"/>
    <p:sldId id="272" r:id="rId10"/>
    <p:sldId id="274" r:id="rId11"/>
    <p:sldId id="263" r:id="rId12"/>
    <p:sldId id="264" r:id="rId13"/>
    <p:sldId id="265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000099"/>
    <a:srgbClr val="0000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68EA52-2A0A-44A8-A75B-6C3D3B1977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A4D96-DCC1-4794-B37D-AA33ADD808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54446-1ED3-49C4-AB19-AC8F2E9E73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961C99-E0A6-4EDD-BC10-6E1D2A61B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DAA14-CD7C-4D86-9572-3763B236B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8BC0D-DF20-47A1-8D88-74263E4D00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DD42F-CE5E-4E8F-AD13-3BF5AF3EA7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D211-0AAC-432C-ABFE-BDAA2AB84F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BF6D-C853-4724-81BB-5664E5DF5F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B1E31-474E-45C0-9110-D639A1D155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461EB-B03C-488D-BE34-D43905CD51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98A44E-339A-4057-B5AC-095ECA593C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C9EF92F-30BE-4DFA-B9DA-FB006FC330B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http://agentprovocateur.by.ru/images/%D0%E0%F1%EA%F0%FB%F2%E0%FF%20%EA%ED%E8%E3%E0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http://agentprovocateur.by.ru/images/%D0%E0%F1%EA%F0%FB%F2%E0%FF%20%EA%ED%E8%E3%E0.jpg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468313" y="549275"/>
            <a:ext cx="8207375" cy="3240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ВИДЕОПРЕЗЕНТАЦИЯ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ИННОВАЦИОННЫХ ФОРМ РАБОТЫ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БАХЧИСАРАЙСКОЙ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РАЙОННОЙ ДЕСКОЙ БИБЛИОТЕКИ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627313" y="3860800"/>
            <a:ext cx="36734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WordArt 4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70663" name="Picture 7" descr="PIC_019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2349500"/>
            <a:ext cx="4249738" cy="3187700"/>
          </a:xfrm>
          <a:prstGeom prst="rect">
            <a:avLst/>
          </a:prstGeom>
          <a:noFill/>
        </p:spPr>
      </p:pic>
      <p:pic>
        <p:nvPicPr>
          <p:cNvPr id="70664" name="Picture 8" descr="PIC_01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6538" y="836613"/>
            <a:ext cx="2759075" cy="3960812"/>
          </a:xfrm>
          <a:prstGeom prst="rect">
            <a:avLst/>
          </a:prstGeom>
          <a:noFill/>
        </p:spPr>
      </p:pic>
      <p:pic>
        <p:nvPicPr>
          <p:cNvPr id="70665" name="Picture 9" descr="PIC_011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40425" y="2924175"/>
            <a:ext cx="2816225" cy="3754438"/>
          </a:xfrm>
          <a:prstGeom prst="rect">
            <a:avLst/>
          </a:prstGeom>
          <a:noFill/>
        </p:spPr>
      </p:pic>
      <p:sp>
        <p:nvSpPr>
          <p:cNvPr id="70666" name="WordArt 10"/>
          <p:cNvSpPr>
            <a:spLocks noChangeArrowheads="1" noChangeShapeType="1" noTextEdit="1"/>
          </p:cNvSpPr>
          <p:nvPr/>
        </p:nvSpPr>
        <p:spPr bwMode="auto">
          <a:xfrm>
            <a:off x="755650" y="5805488"/>
            <a:ext cx="38163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В дружбе с книгой</a:t>
            </a:r>
          </a:p>
        </p:txBody>
      </p:sp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 descr="PIC_02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981075"/>
            <a:ext cx="4905375" cy="3902075"/>
          </a:xfrm>
          <a:prstGeom prst="rect">
            <a:avLst/>
          </a:prstGeom>
          <a:noFill/>
        </p:spPr>
      </p:pic>
      <p:pic>
        <p:nvPicPr>
          <p:cNvPr id="58378" name="Picture 10" descr="PIC_023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484313"/>
            <a:ext cx="3830637" cy="5202237"/>
          </a:xfrm>
          <a:prstGeom prst="rect">
            <a:avLst/>
          </a:prstGeom>
          <a:noFill/>
        </p:spPr>
      </p:pic>
      <p:sp>
        <p:nvSpPr>
          <p:cNvPr id="58374" name="WordArt 6"/>
          <p:cNvSpPr>
            <a:spLocks noChangeArrowheads="1" noChangeShapeType="1" noTextEdit="1"/>
          </p:cNvSpPr>
          <p:nvPr/>
        </p:nvSpPr>
        <p:spPr bwMode="auto">
          <a:xfrm>
            <a:off x="323850" y="6021388"/>
            <a:ext cx="839152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ПОРТФОЛИО КНИЖНЫХ ВЫСТАВОК</a:t>
            </a:r>
          </a:p>
        </p:txBody>
      </p:sp>
    </p:spTree>
  </p:cSld>
  <p:clrMapOvr>
    <a:masterClrMapping/>
  </p:clrMapOvr>
  <p:transition spd="med" advTm="40000"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9397" name="WordArt 5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9399" name="Picture 7" descr="PIC_02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7348546">
            <a:off x="-192087" y="2432050"/>
            <a:ext cx="4699000" cy="3524250"/>
          </a:xfrm>
          <a:prstGeom prst="rect">
            <a:avLst/>
          </a:prstGeom>
          <a:noFill/>
        </p:spPr>
      </p:pic>
      <p:pic>
        <p:nvPicPr>
          <p:cNvPr id="59402" name="Picture 10" descr="PIC_0101"/>
          <p:cNvPicPr>
            <a:picLocks noChangeAspect="1" noChangeArrowheads="1"/>
          </p:cNvPicPr>
          <p:nvPr/>
        </p:nvPicPr>
        <p:blipFill>
          <a:blip r:embed="rId4" cstate="email">
            <a:lum bright="6000" contrast="12000"/>
          </a:blip>
          <a:srcRect/>
          <a:stretch>
            <a:fillRect/>
          </a:stretch>
        </p:blipFill>
        <p:spPr bwMode="auto">
          <a:xfrm rot="434459">
            <a:off x="4284663" y="1196975"/>
            <a:ext cx="4464050" cy="3779838"/>
          </a:xfrm>
          <a:prstGeom prst="rect">
            <a:avLst/>
          </a:prstGeom>
          <a:noFill/>
        </p:spPr>
      </p:pic>
      <p:sp>
        <p:nvSpPr>
          <p:cNvPr id="59403" name="WordArt 11"/>
          <p:cNvSpPr>
            <a:spLocks noChangeArrowheads="1" noChangeShapeType="1" noTextEdit="1"/>
          </p:cNvSpPr>
          <p:nvPr/>
        </p:nvSpPr>
        <p:spPr bwMode="auto">
          <a:xfrm>
            <a:off x="3276600" y="6021388"/>
            <a:ext cx="5262563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Чтобы помнили,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чтобы не повторилось</a:t>
            </a:r>
          </a:p>
        </p:txBody>
      </p:sp>
    </p:spTree>
  </p:cSld>
  <p:clrMapOvr>
    <a:masterClrMapping/>
  </p:clrMapOvr>
  <p:transition spd="med" advTm="30000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0421" name="WordArt 5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423" name="Picture 7" descr="PIC_015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052513"/>
            <a:ext cx="3902075" cy="5202237"/>
          </a:xfrm>
          <a:prstGeom prst="rect">
            <a:avLst/>
          </a:prstGeom>
          <a:noFill/>
        </p:spPr>
      </p:pic>
      <p:pic>
        <p:nvPicPr>
          <p:cNvPr id="60424" name="Picture 8" descr="PIC_024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538" y="2133600"/>
            <a:ext cx="4481512" cy="3360738"/>
          </a:xfrm>
          <a:prstGeom prst="rect">
            <a:avLst/>
          </a:prstGeom>
          <a:noFill/>
        </p:spPr>
      </p:pic>
      <p:sp>
        <p:nvSpPr>
          <p:cNvPr id="60425" name="WordArt 9"/>
          <p:cNvSpPr>
            <a:spLocks noChangeArrowheads="1" noChangeShapeType="1" noTextEdit="1"/>
          </p:cNvSpPr>
          <p:nvPr/>
        </p:nvSpPr>
        <p:spPr bwMode="auto">
          <a:xfrm>
            <a:off x="5148263" y="5805488"/>
            <a:ext cx="30861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В мире безмолвия</a:t>
            </a:r>
          </a:p>
        </p:txBody>
      </p:sp>
      <p:sp>
        <p:nvSpPr>
          <p:cNvPr id="60426" name="WordArt 10"/>
          <p:cNvSpPr>
            <a:spLocks noChangeArrowheads="1" noChangeShapeType="1" noTextEdit="1"/>
          </p:cNvSpPr>
          <p:nvPr/>
        </p:nvSpPr>
        <p:spPr bwMode="auto">
          <a:xfrm>
            <a:off x="4572000" y="1196975"/>
            <a:ext cx="403225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Праздник праздников</a:t>
            </a:r>
          </a:p>
        </p:txBody>
      </p:sp>
    </p:spTree>
  </p:cSld>
  <p:clrMapOvr>
    <a:masterClrMapping/>
  </p:clrMapOvr>
  <p:transition spd="med" advTm="40000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Line 4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2471" name="WordArt 7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62472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3" name="Picture 9" descr="http://agentprovocateur.by.ru/images/%D0%E0%F1%EA%F0%FB%F2%E0%FF%20%EA%ED%E8%E3%E0.jpg"/>
          <p:cNvPicPr>
            <a:picLocks noChangeAspect="1" noChangeArrowheads="1"/>
          </p:cNvPicPr>
          <p:nvPr/>
        </p:nvPicPr>
        <p:blipFill>
          <a:blip r:embed="rId3" r:link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757197">
            <a:off x="3708400" y="2349500"/>
            <a:ext cx="50403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http://agentprovocateur.by.ru/images/%D0%E0%F1%EA%F0%FB%F2%E0%FF%20%EA%ED%E8%E3%E0.jpg"/>
          <p:cNvPicPr>
            <a:picLocks noChangeAspect="1" noChangeArrowheads="1"/>
          </p:cNvPicPr>
          <p:nvPr/>
        </p:nvPicPr>
        <p:blipFill>
          <a:blip r:embed="rId5" r:link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854425">
            <a:off x="539750" y="1341438"/>
            <a:ext cx="49037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WordArt 6"/>
          <p:cNvSpPr>
            <a:spLocks noChangeArrowheads="1" noChangeShapeType="1" noTextEdit="1"/>
          </p:cNvSpPr>
          <p:nvPr/>
        </p:nvSpPr>
        <p:spPr bwMode="auto">
          <a:xfrm>
            <a:off x="323850" y="5876925"/>
            <a:ext cx="5667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ПЕЧАТНАЯ ПРОДУКЦИЯ </a:t>
            </a:r>
          </a:p>
        </p:txBody>
      </p:sp>
      <p:pic>
        <p:nvPicPr>
          <p:cNvPr id="62475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821060">
            <a:off x="6227763" y="2924175"/>
            <a:ext cx="18526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6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899778">
            <a:off x="1062038" y="2143125"/>
            <a:ext cx="182562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477" name="Picture 1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862993">
            <a:off x="3057525" y="1620838"/>
            <a:ext cx="1839913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8" descr="http://agentprovocateur.by.ru/images/%D0%E0%F1%EA%F0%FB%F2%E0%FF%20%EA%ED%E8%E3%E0.jpg"/>
          <p:cNvPicPr>
            <a:picLocks noChangeAspect="1" noChangeArrowheads="1"/>
          </p:cNvPicPr>
          <p:nvPr/>
        </p:nvPicPr>
        <p:blipFill>
          <a:blip r:embed="rId2" r:link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-854425">
            <a:off x="539750" y="1341438"/>
            <a:ext cx="49037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4" name="Line 6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3495" name="Picture 7" descr="http://agentprovocateur.by.ru/images/%D0%E0%F1%EA%F0%FB%F2%E0%FF%20%EA%ED%E8%E3%E0.jpg"/>
          <p:cNvPicPr>
            <a:picLocks noChangeAspect="1" noChangeArrowheads="1"/>
          </p:cNvPicPr>
          <p:nvPr/>
        </p:nvPicPr>
        <p:blipFill>
          <a:blip r:embed="rId5" r:link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6000"/>
          </a:blip>
          <a:srcRect/>
          <a:stretch>
            <a:fillRect/>
          </a:stretch>
        </p:blipFill>
        <p:spPr bwMode="auto">
          <a:xfrm rot="757197">
            <a:off x="3632200" y="2651125"/>
            <a:ext cx="50403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7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923936">
            <a:off x="1117600" y="2009775"/>
            <a:ext cx="18002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738628">
            <a:off x="4140200" y="2852738"/>
            <a:ext cx="1906588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819901">
            <a:off x="6213475" y="3367088"/>
            <a:ext cx="1741488" cy="265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Tm="10000">
    <p:blind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1258888" y="1052513"/>
            <a:ext cx="655320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СПАСИБО ЗА</a:t>
            </a:r>
          </a:p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ВНИМАНИЕ!</a:t>
            </a:r>
          </a:p>
        </p:txBody>
      </p:sp>
      <p:pic>
        <p:nvPicPr>
          <p:cNvPr id="65541" name="Picture 5" descr="logo_ma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4221163"/>
            <a:ext cx="736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Копия PIC_0196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221163"/>
            <a:ext cx="37433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WordArt 7"/>
          <p:cNvSpPr>
            <a:spLocks noChangeArrowheads="1" noChangeShapeType="1" noTextEdit="1"/>
          </p:cNvSpPr>
          <p:nvPr/>
        </p:nvSpPr>
        <p:spPr bwMode="auto">
          <a:xfrm rot="-192122">
            <a:off x="3276600" y="4437063"/>
            <a:ext cx="2305050" cy="18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Районная детская библиотека</a:t>
            </a:r>
          </a:p>
        </p:txBody>
      </p:sp>
    </p:spTree>
  </p:cSld>
  <p:clrMapOvr>
    <a:masterClrMapping/>
  </p:clrMapOvr>
  <p:transition spd="med" advTm="17000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email">
            <a:lum contrast="24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7" name="Picture 9" descr="S83005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644900"/>
            <a:ext cx="4392613" cy="3022600"/>
          </a:xfrm>
          <a:prstGeom prst="rect">
            <a:avLst/>
          </a:prstGeom>
          <a:noFill/>
        </p:spPr>
      </p:pic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1547813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3253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254" name="WordArt 6"/>
          <p:cNvSpPr>
            <a:spLocks noChangeArrowheads="1" noChangeShapeType="1" noTextEdit="1"/>
          </p:cNvSpPr>
          <p:nvPr/>
        </p:nvSpPr>
        <p:spPr bwMode="auto">
          <a:xfrm rot="-605411">
            <a:off x="323850" y="1341438"/>
            <a:ext cx="3671888" cy="1633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НАШИ</a:t>
            </a:r>
          </a:p>
          <a:p>
            <a:pPr algn="ctr"/>
            <a:r>
              <a:rPr lang="de-DE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PR-</a:t>
            </a:r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АКЦИИ</a:t>
            </a:r>
          </a:p>
        </p:txBody>
      </p:sp>
      <p:pic>
        <p:nvPicPr>
          <p:cNvPr id="53260" name="Picture 12" descr="IMG_00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4663" y="1125538"/>
            <a:ext cx="4500562" cy="2808287"/>
          </a:xfrm>
          <a:prstGeom prst="rect">
            <a:avLst/>
          </a:prstGeom>
          <a:noFill/>
        </p:spPr>
      </p:pic>
      <p:sp>
        <p:nvSpPr>
          <p:cNvPr id="53263" name="WordArt 15"/>
          <p:cNvSpPr>
            <a:spLocks noChangeArrowheads="1" noChangeShapeType="1" noTextEdit="1"/>
          </p:cNvSpPr>
          <p:nvPr/>
        </p:nvSpPr>
        <p:spPr bwMode="auto">
          <a:xfrm>
            <a:off x="4572000" y="4941888"/>
            <a:ext cx="4310063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Детству </a:t>
            </a:r>
          </a:p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солнце подарите</a:t>
            </a:r>
          </a:p>
        </p:txBody>
      </p:sp>
    </p:spTree>
  </p:cSld>
  <p:clrMapOvr>
    <a:masterClrMapping/>
  </p:clrMapOvr>
  <p:transition spd="med" advTm="16000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1692275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81" name="Picture 9" descr="День защ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725" y="1557338"/>
            <a:ext cx="3481388" cy="4640262"/>
          </a:xfrm>
          <a:prstGeom prst="rect">
            <a:avLst/>
          </a:prstGeom>
          <a:noFill/>
        </p:spPr>
      </p:pic>
      <p:pic>
        <p:nvPicPr>
          <p:cNvPr id="54282" name="Picture 10" descr="День защ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29402">
            <a:off x="2051050" y="1052513"/>
            <a:ext cx="3922713" cy="2663825"/>
          </a:xfrm>
          <a:prstGeom prst="rect">
            <a:avLst/>
          </a:prstGeom>
          <a:noFill/>
        </p:spPr>
      </p:pic>
      <p:pic>
        <p:nvPicPr>
          <p:cNvPr id="54283" name="Picture 11" descr="День защ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-364085">
            <a:off x="395288" y="3500438"/>
            <a:ext cx="3875087" cy="2881312"/>
          </a:xfrm>
          <a:prstGeom prst="rect">
            <a:avLst/>
          </a:prstGeom>
          <a:noFill/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>
            <a:off x="2484438" y="5949950"/>
            <a:ext cx="63357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В  гостях  у детства</a:t>
            </a:r>
          </a:p>
        </p:txBody>
      </p:sp>
    </p:spTree>
  </p:cSld>
  <p:clrMapOvr>
    <a:masterClrMapping/>
  </p:clrMapOvr>
  <p:transition spd="med" advTm="40000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5" name="Picture 9" descr="PIC_01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486061">
            <a:off x="323850" y="981075"/>
            <a:ext cx="4175125" cy="3416300"/>
          </a:xfrm>
          <a:prstGeom prst="rect">
            <a:avLst/>
          </a:prstGeom>
          <a:noFill/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6" name="Picture 10" descr="PIC_01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12800">
            <a:off x="4643438" y="981075"/>
            <a:ext cx="4194175" cy="3144838"/>
          </a:xfrm>
          <a:prstGeom prst="rect">
            <a:avLst/>
          </a:prstGeom>
          <a:noFill/>
        </p:spPr>
      </p:pic>
      <p:pic>
        <p:nvPicPr>
          <p:cNvPr id="55304" name="Picture 8" descr="PIC_013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3357563"/>
            <a:ext cx="4483100" cy="3362325"/>
          </a:xfrm>
          <a:prstGeom prst="rect">
            <a:avLst/>
          </a:prstGeom>
          <a:noFill/>
        </p:spPr>
      </p:pic>
      <p:sp>
        <p:nvSpPr>
          <p:cNvPr id="55302" name="WordArt 6"/>
          <p:cNvSpPr>
            <a:spLocks noChangeArrowheads="1" noChangeShapeType="1" noTextEdit="1"/>
          </p:cNvSpPr>
          <p:nvPr/>
        </p:nvSpPr>
        <p:spPr bwMode="auto">
          <a:xfrm>
            <a:off x="179388" y="5876925"/>
            <a:ext cx="8569325" cy="793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Держу в ладонях шар земной</a:t>
            </a:r>
          </a:p>
        </p:txBody>
      </p:sp>
    </p:spTree>
  </p:cSld>
  <p:clrMapOvr>
    <a:masterClrMapping/>
  </p:clrMapOvr>
  <p:transition spd="med" advTm="4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0" y="765175"/>
            <a:ext cx="9080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8" name="Picture 8" descr="PIC_01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03570">
            <a:off x="611188" y="1125538"/>
            <a:ext cx="3902075" cy="5202237"/>
          </a:xfrm>
          <a:prstGeom prst="rect">
            <a:avLst/>
          </a:prstGeom>
          <a:noFill/>
        </p:spPr>
      </p:pic>
      <p:sp>
        <p:nvSpPr>
          <p:cNvPr id="56325" name="WordArt 5"/>
          <p:cNvSpPr>
            <a:spLocks noChangeArrowheads="1" noChangeShapeType="1" noTextEdit="1"/>
          </p:cNvSpPr>
          <p:nvPr/>
        </p:nvSpPr>
        <p:spPr bwMode="auto">
          <a:xfrm>
            <a:off x="755650" y="5661025"/>
            <a:ext cx="77041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РЕПРЕЗЕНТАЦИЯ</a:t>
            </a:r>
          </a:p>
        </p:txBody>
      </p:sp>
      <p:pic>
        <p:nvPicPr>
          <p:cNvPr id="56329" name="Picture 9" descr="презентация РДБ 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426417">
            <a:off x="4716463" y="1484313"/>
            <a:ext cx="3683000" cy="388937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92" name="Picture 8" descr="презентация РДБ 00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052513"/>
            <a:ext cx="4919662" cy="3690937"/>
          </a:xfrm>
          <a:prstGeom prst="rect">
            <a:avLst/>
          </a:prstGeom>
          <a:noFill/>
        </p:spPr>
      </p:pic>
      <p:sp>
        <p:nvSpPr>
          <p:cNvPr id="67588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250825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0" y="765175"/>
            <a:ext cx="90805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7591" name="Picture 7" descr="PIC_012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4300" y="2997200"/>
            <a:ext cx="4689475" cy="3517900"/>
          </a:xfrm>
          <a:prstGeom prst="rect">
            <a:avLst/>
          </a:prstGeom>
          <a:noFill/>
        </p:spPr>
      </p:pic>
      <p:sp>
        <p:nvSpPr>
          <p:cNvPr id="67593" name="WordArt 9"/>
          <p:cNvSpPr>
            <a:spLocks noChangeArrowheads="1" noChangeShapeType="1" noTextEdit="1"/>
          </p:cNvSpPr>
          <p:nvPr/>
        </p:nvSpPr>
        <p:spPr bwMode="auto">
          <a:xfrm>
            <a:off x="323850" y="4868863"/>
            <a:ext cx="309562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Это</a:t>
            </a:r>
          </a:p>
          <a:p>
            <a:pPr algn="ctr"/>
            <a:r>
              <a:rPr lang="ru-RU" sz="3600" b="1" i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Monotype Corsiva"/>
              </a:rPr>
              <a:t>и мой мир</a:t>
            </a:r>
          </a:p>
        </p:txBody>
      </p:sp>
    </p:spTree>
  </p:cSld>
  <p:clrMapOvr>
    <a:masterClrMapping/>
  </p:clrMapOvr>
  <p:transition spd="med" advTm="30000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 descr="PIC_01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613" y="1125538"/>
            <a:ext cx="3686175" cy="5202237"/>
          </a:xfrm>
          <a:prstGeom prst="rect">
            <a:avLst/>
          </a:prstGeom>
          <a:noFill/>
        </p:spPr>
      </p:pic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 rot="-1079577">
            <a:off x="250825" y="1916113"/>
            <a:ext cx="496887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БУКРИНГ</a:t>
            </a:r>
          </a:p>
        </p:txBody>
      </p:sp>
      <p:sp>
        <p:nvSpPr>
          <p:cNvPr id="57349" name="WordArt 5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53" name="Picture 9" descr="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357563"/>
            <a:ext cx="2286000" cy="3175000"/>
          </a:xfrm>
          <a:prstGeom prst="rect">
            <a:avLst/>
          </a:prstGeom>
          <a:noFill/>
        </p:spPr>
      </p:pic>
      <p:pic>
        <p:nvPicPr>
          <p:cNvPr id="57356" name="Picture 12" descr="PIC_01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92725" y="1916113"/>
            <a:ext cx="3384550" cy="2751137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7000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>
            <a:off x="1692275" y="188913"/>
            <a:ext cx="7127875" cy="276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Бахчисарайская районная детская библиотека</a:t>
            </a: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-6000"/>
          </a:blip>
          <a:srcRect/>
          <a:stretch>
            <a:fillRect/>
          </a:stretch>
        </p:blipFill>
        <p:spPr bwMode="auto">
          <a:xfrm>
            <a:off x="179388" y="0"/>
            <a:ext cx="100965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Dot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68620" name="Picture 12" descr="PIC_01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478838">
            <a:off x="468313" y="1052513"/>
            <a:ext cx="3455987" cy="4608512"/>
          </a:xfrm>
          <a:prstGeom prst="rect">
            <a:avLst/>
          </a:prstGeom>
          <a:noFill/>
        </p:spPr>
      </p:pic>
      <p:pic>
        <p:nvPicPr>
          <p:cNvPr id="68619" name="Picture 11" descr="PIC_011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502982">
            <a:off x="5003800" y="1196975"/>
            <a:ext cx="3295650" cy="4394200"/>
          </a:xfrm>
          <a:prstGeom prst="rect">
            <a:avLst/>
          </a:prstGeom>
          <a:noFill/>
        </p:spPr>
      </p:pic>
      <p:sp>
        <p:nvSpPr>
          <p:cNvPr id="68616" name="WordArt 8"/>
          <p:cNvSpPr>
            <a:spLocks noChangeArrowheads="1" noChangeShapeType="1" noTextEdit="1"/>
          </p:cNvSpPr>
          <p:nvPr/>
        </p:nvSpPr>
        <p:spPr bwMode="auto">
          <a:xfrm>
            <a:off x="2411413" y="5589588"/>
            <a:ext cx="4154487" cy="1028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Monotype Corsiva"/>
              </a:rPr>
              <a:t>Читать - это модно,</a:t>
            </a:r>
          </a:p>
          <a:p>
            <a:pPr algn="ctr"/>
            <a:r>
              <a:rPr lang="ru-RU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Monotype Corsiva"/>
              </a:rPr>
              <a:t>читать - это престижно!</a:t>
            </a:r>
          </a:p>
        </p:txBody>
      </p:sp>
    </p:spTree>
  </p:cSld>
  <p:clrMapOvr>
    <a:masterClrMapping/>
  </p:clrMapOvr>
  <p:transition spd="med" advTm="25000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</TotalTime>
  <Words>118</Words>
  <Application>Microsoft Office PowerPoint</Application>
  <PresentationFormat>Экран (4:3)</PresentationFormat>
  <Paragraphs>39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lenovo</cp:lastModifiedBy>
  <cp:revision>10</cp:revision>
  <dcterms:created xsi:type="dcterms:W3CDTF">2010-05-29T10:06:58Z</dcterms:created>
  <dcterms:modified xsi:type="dcterms:W3CDTF">2013-08-17T17:22:46Z</dcterms:modified>
</cp:coreProperties>
</file>