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00"/>
    <p:restoredTop sz="94600"/>
  </p:normalViewPr>
  <p:slideViewPr>
    <p:cSldViewPr>
      <p:cViewPr varScale="1">
        <p:scale>
          <a:sx n="118" d="100"/>
          <a:sy n="118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2171FB-0683-4864-86CD-013CFA5DC5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7410-13E1-4B2B-8E1F-5E7851B4AD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6735F-E6C1-4465-BFAB-C8938DA9D1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B424-C961-480D-B56D-C5EA6E29F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47577-1B24-46B3-B0F6-F0094D68B3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199AD-9CC7-4B59-A7B7-1E795E90F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A16C0-17A9-4B4D-ABF8-A22C02F2D7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F9DBE-5706-4B7E-8C00-8F092A494F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5EA48-1C08-452E-970B-627BA3E943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B5718-A9E5-4640-86C3-0C70188200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76A78-00A1-47C2-B0E8-FB2972322B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94F68C6-F248-4186-AB81-864DA049B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 flipV="1">
            <a:off x="3347864" y="3356992"/>
            <a:ext cx="2232248" cy="2016224"/>
          </a:xfrm>
        </p:spPr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899592" y="2924944"/>
            <a:ext cx="1512168" cy="1440160"/>
          </a:xfrm>
        </p:spPr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642918"/>
            <a:ext cx="7521611" cy="199399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CanUp">
              <a:avLst/>
            </a:prstTxWarp>
            <a:spAutoFit/>
          </a:bodyPr>
          <a:lstStyle/>
          <a:p>
            <a:pPr algn="ctr"/>
            <a:r>
              <a:rPr lang="uk-U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 чудес</a:t>
            </a:r>
          </a:p>
          <a:p>
            <a:pPr algn="ctr"/>
            <a:r>
              <a:rPr lang="uk-U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Хмельниччини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36912"/>
            <a:ext cx="2658616" cy="280831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3212976"/>
            <a:ext cx="2808312" cy="288032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3717032"/>
            <a:ext cx="2820541" cy="280831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/>
          <a:lstStyle/>
          <a:p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Національний </a:t>
            </a:r>
            <a:r>
              <a:rPr lang="uk-UA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Історико-архітектурний</a:t>
            </a:r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Заповідник </a:t>
            </a:r>
            <a:b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uk-UA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“Кам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’</a:t>
            </a:r>
            <a:r>
              <a:rPr lang="uk-UA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янець”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73216"/>
            <a:ext cx="8363272" cy="1296144"/>
          </a:xfrm>
        </p:spPr>
        <p:txBody>
          <a:bodyPr/>
          <a:lstStyle/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</a:t>
            </a:r>
            <a:r>
              <a:rPr lang="en-US" sz="1400" dirty="0" smtClean="0"/>
              <a:t>“</a:t>
            </a:r>
            <a:r>
              <a:rPr lang="uk-UA" sz="1400" dirty="0" smtClean="0"/>
              <a:t>Квітка на камені</a:t>
            </a:r>
            <a:r>
              <a:rPr lang="en-US" sz="1400" dirty="0" smtClean="0"/>
              <a:t>”</a:t>
            </a:r>
            <a:r>
              <a:rPr lang="uk-UA" sz="1400" dirty="0" smtClean="0"/>
              <a:t>- так красиво і поетично називають це старовинне подільське місто.</a:t>
            </a:r>
          </a:p>
          <a:p>
            <a:pPr>
              <a:buNone/>
            </a:pPr>
            <a:r>
              <a:rPr lang="uk-UA" sz="1400" dirty="0" smtClean="0"/>
              <a:t>Національний </a:t>
            </a:r>
            <a:r>
              <a:rPr lang="uk-UA" sz="1400" dirty="0" err="1" smtClean="0"/>
              <a:t>історико</a:t>
            </a:r>
            <a:r>
              <a:rPr lang="uk-UA" sz="1400" dirty="0" smtClean="0"/>
              <a:t> - архітектурний заповідник  </a:t>
            </a:r>
            <a:r>
              <a:rPr lang="en-US" sz="1400" dirty="0" smtClean="0"/>
              <a:t>“</a:t>
            </a:r>
            <a:r>
              <a:rPr lang="uk-UA" sz="1400" dirty="0" err="1" smtClean="0"/>
              <a:t>Кам</a:t>
            </a:r>
            <a:r>
              <a:rPr lang="en-US" sz="1400" dirty="0" smtClean="0"/>
              <a:t>’</a:t>
            </a:r>
            <a:r>
              <a:rPr lang="uk-UA" sz="1400" dirty="0" err="1" smtClean="0"/>
              <a:t>янець</a:t>
            </a:r>
            <a:r>
              <a:rPr lang="en-US" sz="1400" dirty="0" smtClean="0"/>
              <a:t>”</a:t>
            </a:r>
            <a:r>
              <a:rPr lang="uk-UA" sz="1400" dirty="0" smtClean="0"/>
              <a:t> став переможцем у проекті</a:t>
            </a:r>
          </a:p>
          <a:p>
            <a:pPr>
              <a:buNone/>
            </a:pPr>
            <a:r>
              <a:rPr lang="uk-UA" sz="1400" dirty="0" smtClean="0"/>
              <a:t> </a:t>
            </a:r>
            <a:r>
              <a:rPr lang="en-US" sz="1400" dirty="0" smtClean="0"/>
              <a:t>“</a:t>
            </a:r>
            <a:r>
              <a:rPr lang="uk-UA" sz="1400" dirty="0" smtClean="0"/>
              <a:t>Сім чудес України  у 2007 році</a:t>
            </a:r>
            <a:r>
              <a:rPr lang="en-US" sz="1400" dirty="0" smtClean="0"/>
              <a:t>”</a:t>
            </a:r>
            <a:r>
              <a:rPr lang="uk-UA" sz="1400" dirty="0" smtClean="0"/>
              <a:t>.</a:t>
            </a:r>
            <a:r>
              <a:rPr lang="ru-RU" sz="1400" dirty="0" smtClean="0"/>
              <a:t> У перших давньоруських літописах Кам’янець згадується під 1196 роком як одне із міст Галицько-Волинського князівства</a:t>
            </a:r>
            <a:r>
              <a:rPr lang="ru-RU" sz="1600" dirty="0" smtClean="0"/>
              <a:t>. </a:t>
            </a:r>
            <a:endParaRPr lang="ru-RU" sz="16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204864"/>
            <a:ext cx="6408712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/>
          <a:lstStyle/>
          <a:p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Державний Історико-культурний заповідник</a:t>
            </a:r>
            <a:b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uk-UA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“Межибіж”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25144"/>
            <a:ext cx="8686800" cy="2132856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</a:t>
            </a: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Вперше про Меджибіж згадується в Іпатіївському літописі під 1146 роком, коли київський князь Ізяслав Мстиславович передав князю Святославу Всеволодовичу у володіння п’ять міст, серед яких і “Межибож’є”.</a:t>
            </a:r>
            <a:r>
              <a:rPr lang="ru-RU" sz="1400" dirty="0" smtClean="0"/>
              <a:t> Залишки городища ХІ-ХІІІ століть свідчать, що на той час це було добре укріплене місто Київської Русі, яке охороняло її кордони з кінця ХІІ століття. Меджибіж входив до складу Галицько-Волинського князівства, але в середині ХІІІ століття Золотій Орді вдалося захопити частину подільських земель. Данилу Галицькому, який визнав залежність від Орди, довелося знищити укріплення  кількох міст, в тому числі і Меджибожа.Ця знана на весь світ фортеця стала переможцем в акції </a:t>
            </a:r>
            <a:r>
              <a:rPr lang="en-US" sz="1400" dirty="0" smtClean="0"/>
              <a:t>“</a:t>
            </a:r>
            <a:r>
              <a:rPr lang="uk-UA" sz="1400" dirty="0" smtClean="0"/>
              <a:t>7 чудес України</a:t>
            </a:r>
            <a:r>
              <a:rPr lang="en-US" sz="1400" dirty="0" smtClean="0"/>
              <a:t>”</a:t>
            </a:r>
            <a:r>
              <a:rPr lang="uk-UA" sz="1400" dirty="0" smtClean="0"/>
              <a:t> у 2010 році.</a:t>
            </a:r>
            <a:endParaRPr lang="ru-RU" sz="14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88840"/>
            <a:ext cx="3882587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988840"/>
            <a:ext cx="3923928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/>
          <a:lstStyle/>
          <a:p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Державний Історико-культурний заповідник </a:t>
            </a:r>
            <a:b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uk-UA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“Самчики”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85184"/>
            <a:ext cx="8229600" cy="1584176"/>
          </a:xfrm>
        </p:spPr>
        <p:txBody>
          <a:bodyPr/>
          <a:lstStyle/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Палацо-парковий ансамбль “Самчики” – один з найблискучіших в Україні творів архітектури та садово-паркового мистецтва. Ця унікальна перлина Подільського краю характерна архітектурним багатством і витвором рук людських. Важливо те, що забудова тут збереглася такою, якою вона була на кінець Х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ІІІ-початок ХІХ століть.</a:t>
            </a:r>
            <a:endParaRPr lang="ru-RU" sz="16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060848"/>
            <a:ext cx="5832648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Замок Острозьких у </a:t>
            </a:r>
            <a:r>
              <a:rPr lang="uk-UA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Староконстянтинові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869160"/>
            <a:ext cx="8229600" cy="2232248"/>
          </a:xfrm>
        </p:spPr>
        <p:txBody>
          <a:bodyPr/>
          <a:lstStyle/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</a:t>
            </a:r>
            <a:r>
              <a:rPr lang="ru-RU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Археологічні знахідки свідчать, що територія сучасного Старокостянтинова була заселена ще в добу неоліту. Під час розкопок біля міста виявлено  могильники Черняхівської культури. У Х-ХІ століттях ці землі входили до складу Київської Русі, а потім – до Болохівської землі, а з ХІІІ століття – до складу Галицько-Волинського князівства.</a:t>
            </a:r>
            <a:r>
              <a:rPr lang="ru-RU" sz="1200" dirty="0" smtClean="0"/>
              <a:t> У 1561 році князь К.Острозький отримує дві королівські грамоти: одну на право заснування  міста, а іншу – на Магдебурзьке право, за яким поселення отримувало статус міста з ярмарками і торгами. Отримавши ці документи, князь будує замок, а при ньому – місто, назване ім’ям власника та будівника замку, – Костянтинів. Старим Костянтинів став називатися після 1600 року, коли князь Острозький отримав привілей на заснування ще одного Костянтинова на Південному Бузі – Нового Костянтинова.</a:t>
            </a:r>
            <a:endParaRPr lang="ru-RU" sz="12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412776"/>
            <a:ext cx="4572000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/>
          <a:lstStyle/>
          <a:p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Національний природний парк </a:t>
            </a:r>
            <a:b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“</a:t>
            </a:r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Подільські </a:t>
            </a:r>
            <a:r>
              <a:rPr lang="uk-UA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Товтри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”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25144"/>
            <a:ext cx="8229600" cy="1944216"/>
          </a:xfrm>
        </p:spPr>
        <p:txBody>
          <a:bodyPr/>
          <a:lstStyle/>
          <a:p>
            <a:pPr>
              <a:buNone/>
            </a:pPr>
            <a:r>
              <a:rPr lang="uk-UA" sz="1600" dirty="0" smtClean="0"/>
              <a:t>          Національний природний парк </a:t>
            </a:r>
            <a:r>
              <a:rPr lang="en-US" sz="1600" dirty="0" smtClean="0"/>
              <a:t>“</a:t>
            </a:r>
            <a:r>
              <a:rPr lang="uk-UA" sz="1600" dirty="0" smtClean="0"/>
              <a:t>Подільські </a:t>
            </a:r>
            <a:r>
              <a:rPr lang="uk-UA" sz="1600" dirty="0" err="1" smtClean="0"/>
              <a:t>Товтри</a:t>
            </a:r>
            <a:r>
              <a:rPr lang="uk-UA" sz="1600" dirty="0" smtClean="0"/>
              <a:t> </a:t>
            </a:r>
            <a:r>
              <a:rPr lang="en-US" sz="1600" dirty="0" smtClean="0"/>
              <a:t>”</a:t>
            </a:r>
            <a:r>
              <a:rPr lang="uk-UA" sz="1600" dirty="0" smtClean="0"/>
              <a:t> у 2007 році стає  переможцем  в акції </a:t>
            </a:r>
            <a:r>
              <a:rPr lang="en-US" sz="1600" dirty="0" smtClean="0"/>
              <a:t>”</a:t>
            </a:r>
            <a:r>
              <a:rPr lang="uk-UA" sz="1600" dirty="0" smtClean="0"/>
              <a:t>7 чудес України</a:t>
            </a:r>
            <a:r>
              <a:rPr lang="en-US" sz="1600" dirty="0" smtClean="0"/>
              <a:t>”</a:t>
            </a:r>
            <a:r>
              <a:rPr lang="uk-UA" sz="1600" dirty="0" smtClean="0"/>
              <a:t>.</a:t>
            </a:r>
            <a:r>
              <a:rPr lang="ru-RU" sz="1600" dirty="0" smtClean="0"/>
              <a:t> Розташований в Україні на території  Городоцького, Чемеровецького  та  Кам'янець Подільського районів  Хмельницької області. «Подільські Товтри» є природоохоронною, культурно-освітньою, науково-дослідною установою загальнодержавного значення. Парк підпорядковано Міністерству охорони навколишнього природного середовища України .</a:t>
            </a:r>
            <a:endParaRPr lang="ru-RU" sz="16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16832"/>
            <a:ext cx="3888431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916832"/>
            <a:ext cx="383398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0069043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 Theme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E8C567"/>
        </a:lt1>
        <a:dk2>
          <a:srgbClr val="2B5502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2DFB8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8C567"/>
        </a:lt1>
        <a:dk2>
          <a:srgbClr val="2B5502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F2DFB8"/>
        </a:accent3>
        <a:accent4>
          <a:srgbClr val="0000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10069043</Template>
  <TotalTime>112</TotalTime>
  <Words>203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10069043</vt:lpstr>
      <vt:lpstr>Слайд 1</vt:lpstr>
      <vt:lpstr>Національний Історико-архітектурний Заповідник  “Кам’янець”</vt:lpstr>
      <vt:lpstr>Державний Історико-культурний заповідник “Межибіж”</vt:lpstr>
      <vt:lpstr>Державний Історико-культурний заповідник  “Самчики”</vt:lpstr>
      <vt:lpstr>Замок Острозьких у Староконстянтинові</vt:lpstr>
      <vt:lpstr>Національний природний парк  “Подільські Товтри”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22</cp:revision>
  <dcterms:created xsi:type="dcterms:W3CDTF">2014-06-04T10:08:14Z</dcterms:created>
  <dcterms:modified xsi:type="dcterms:W3CDTF">2014-06-04T13:57:55Z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TC100690431049</vt:lpwstr>
  </property>
</Properties>
</file>