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143D9C-6B63-4CA4-B579-C12EC51D35B9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C7773C-D172-430D-A51B-5F3B3724BBF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83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uk-UA" smtClean="0"/>
              <a:t>А</a:t>
            </a:r>
          </a:p>
        </p:txBody>
      </p:sp>
      <p:sp>
        <p:nvSpPr>
          <p:cNvPr id="819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BAFC01-A0DC-4824-9FA5-68E0B06858BB}" type="slidenum">
              <a:rPr lang="uk-UA" alt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922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CBF24-7E6A-4A6F-8BA4-0BFA78B2FB00}" type="slidenum">
              <a:rPr lang="uk-UA" alt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024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30E55D-72C3-443C-95B5-26F471A38E5D}" type="slidenum">
              <a:rPr lang="uk-UA" alt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EBBC-2E4D-4970-989E-41038581B4CD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D4A8-2838-40C4-83BC-711F72B9330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75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3E39-6824-4872-BF91-1C26F259D6F2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A974-027D-4B9A-BBE3-F00750556A7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69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7216-EC9C-40FB-923A-CD4195945D6A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9D5E-277D-4361-9875-CD3EAAB5DA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89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4E65-7FBB-4B78-B27D-E4F3D541B9EA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E228-96F1-44C1-8E4F-29B56001C64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6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49AA-36DD-451D-ADAB-3E2A5B2E816D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0242-4517-4D8F-8CF9-3D4C3229C2C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6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C845-D732-4959-907C-EEEC8AB0E08B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10A8-3708-41FE-A9C5-C87992C8F72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53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E56D-096F-4FD5-8515-57A4138D70BE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E146-E201-4F95-86D3-81B84B057F9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BA1A-A6BC-4E63-BE8D-BD10C38CDB67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EEB7-D291-4611-86B9-699FA49EB58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8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9458-C9D7-421C-8B6C-DA58D7815D4B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14C4-2E88-4A2D-9697-3F1C2019F63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27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99BF-E7D8-426F-8262-11005FC4D777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03BF-6867-4E95-95D6-7CF585727A8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F20E-8F8A-4939-B839-D62B09C47B6A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3062-86E3-4A3B-8646-1B1D50716CF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8F8B8-9977-4F21-A3E4-B9053A8FAEF7}" type="datetimeFigureOut">
              <a:rPr lang="uk-UA"/>
              <a:pPr>
                <a:defRPr/>
              </a:pPr>
              <a:t>06.06.2014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EF285-E235-49B3-A3A1-5C818A634BE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2" y="260648"/>
            <a:ext cx="3456384" cy="3013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29863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32878"/>
            <a:ext cx="3407727" cy="2791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3" y="3602179"/>
            <a:ext cx="3744694" cy="2777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191000" y="109538"/>
            <a:ext cx="461963" cy="6986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5725" y="1497013"/>
            <a:ext cx="5575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Олешківські</a:t>
            </a:r>
            <a:r>
              <a:rPr lang="uk-UA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піски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65188"/>
            <a:ext cx="54498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285038" y="3365500"/>
            <a:ext cx="1676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Азовське море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900113" y="3635375"/>
            <a:ext cx="1384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Чорне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море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00" y="4941168"/>
            <a:ext cx="2634830" cy="1752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067175" y="4613275"/>
            <a:ext cx="18557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Сивашське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море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83" y="4196340"/>
            <a:ext cx="2465851" cy="184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6" y="4150170"/>
            <a:ext cx="2751926" cy="2079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" y="260648"/>
            <a:ext cx="2875417" cy="191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49263" y="2420938"/>
            <a:ext cx="15843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Каховське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водосховище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300958" cy="4401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250396" cy="52666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1"/>
            <a:ext cx="4202955" cy="606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038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3733" y="4437112"/>
            <a:ext cx="2594264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</Words>
  <Application>Microsoft Office PowerPoint</Application>
  <PresentationFormat>Екран (4:3)</PresentationFormat>
  <Paragraphs>23</Paragraphs>
  <Slides>5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Calibri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vbpi</cp:lastModifiedBy>
  <cp:revision>13</cp:revision>
  <dcterms:created xsi:type="dcterms:W3CDTF">2010-02-23T11:30:32Z</dcterms:created>
  <dcterms:modified xsi:type="dcterms:W3CDTF">2014-06-06T09:13:59Z</dcterms:modified>
</cp:coreProperties>
</file>